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23"/>
  </p:notesMasterIdLst>
  <p:sldIdLst>
    <p:sldId id="256" r:id="rId5"/>
    <p:sldId id="260" r:id="rId6"/>
    <p:sldId id="258" r:id="rId7"/>
    <p:sldId id="259" r:id="rId8"/>
    <p:sldId id="261" r:id="rId9"/>
    <p:sldId id="304" r:id="rId10"/>
    <p:sldId id="264" r:id="rId11"/>
    <p:sldId id="307" r:id="rId12"/>
    <p:sldId id="306" r:id="rId13"/>
    <p:sldId id="305" r:id="rId14"/>
    <p:sldId id="270" r:id="rId15"/>
    <p:sldId id="310" r:id="rId16"/>
    <p:sldId id="308" r:id="rId17"/>
    <p:sldId id="311" r:id="rId18"/>
    <p:sldId id="309" r:id="rId19"/>
    <p:sldId id="312" r:id="rId20"/>
    <p:sldId id="314" r:id="rId21"/>
    <p:sldId id="313" r:id="rId22"/>
  </p:sldIdLst>
  <p:sldSz cx="9144000" cy="5143500" type="screen16x9"/>
  <p:notesSz cx="6858000" cy="9144000"/>
  <p:embeddedFontLst>
    <p:embeddedFont>
      <p:font typeface="Jost" panose="020B0604020202020204" charset="0"/>
      <p:regular r:id="rId24"/>
      <p:bold r:id="rId25"/>
      <p:italic r:id="rId26"/>
      <p:boldItalic r:id="rId27"/>
    </p:embeddedFont>
    <p:embeddedFont>
      <p:font typeface="Jost SemiBold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E10459-16D4-4222-AD7A-C523B578139A}" v="52" dt="2024-04-05T23:29:39.431"/>
    <p1510:client id="{742DEA7D-2573-6F67-7087-68BE7903E40D}" v="225" dt="2024-04-06T02:03:52.336"/>
    <p1510:client id="{971BC8FE-0997-AB87-CC7E-18376E9950A3}" v="13" dt="2024-04-06T01:43:33.317"/>
    <p1510:client id="{9BF3B8AA-2313-3F35-0259-D144EE4ACCD3}" v="1" dt="2024-04-05T23:46:42.576"/>
  </p1510:revLst>
</p1510:revInfo>
</file>

<file path=ppt/tableStyles.xml><?xml version="1.0" encoding="utf-8"?>
<a:tblStyleLst xmlns:a="http://schemas.openxmlformats.org/drawingml/2006/main" def="{72C1BCD6-DE31-4467-A52E-6F4F5054D60A}">
  <a:tblStyle styleId="{72C1BCD6-DE31-4467-A52E-6F4F5054D6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99010c487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299010c487_3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99010c487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299010c487_3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227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99010c487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299010c487_3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102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71ee28a71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71ee28a71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71ee28a7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71ee28a7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99010c487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99010c487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99010c48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99010c48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99010c48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99010c48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121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99010c487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299010c487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99010c487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299010c487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79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99010c487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99010c487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446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2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4175" y="969450"/>
            <a:ext cx="5351100" cy="229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 rot="-59659">
            <a:off x="713873" y="3647833"/>
            <a:ext cx="5238189" cy="526872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805075" y="-1531425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2420800" y="1607225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4745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3"/>
          <p:cNvGrpSpPr/>
          <p:nvPr/>
        </p:nvGrpSpPr>
        <p:grpSpPr>
          <a:xfrm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199" name="Google Shape;199;p23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3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23"/>
          <p:cNvSpPr/>
          <p:nvPr/>
        </p:nvSpPr>
        <p:spPr>
          <a:xfrm rot="10800000" flipH="1">
            <a:off x="-2596975" y="1112400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1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3"/>
          <p:cNvSpPr/>
          <p:nvPr/>
        </p:nvSpPr>
        <p:spPr>
          <a:xfrm rot="10800000" flipH="1">
            <a:off x="7160300" y="-1502850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4"/>
          <p:cNvGrpSpPr/>
          <p:nvPr/>
        </p:nvGrpSpPr>
        <p:grpSpPr>
          <a:xfrm rot="10800000"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205" name="Google Shape;205;p24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24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24"/>
          <p:cNvSpPr/>
          <p:nvPr/>
        </p:nvSpPr>
        <p:spPr>
          <a:xfrm flipH="1">
            <a:off x="4722800" y="-2648400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1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4"/>
          <p:cNvSpPr/>
          <p:nvPr/>
        </p:nvSpPr>
        <p:spPr>
          <a:xfrm flipH="1">
            <a:off x="-2052675" y="3193250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18" name="Google Shape;18;p3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3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 hasCustomPrompt="1"/>
          </p:nvPr>
        </p:nvSpPr>
        <p:spPr>
          <a:xfrm rot="-59787">
            <a:off x="3002163" y="1276077"/>
            <a:ext cx="3139675" cy="1095768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9000" b="1">
                <a:solidFill>
                  <a:schemeClr val="accent2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/>
          </p:nvPr>
        </p:nvSpPr>
        <p:spPr>
          <a:xfrm flipH="1">
            <a:off x="2229450" y="2690526"/>
            <a:ext cx="4685100" cy="5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 flipH="1">
            <a:off x="2229450" y="3595250"/>
            <a:ext cx="4685100" cy="2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-2469875" y="1488050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4745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6723350" y="-1491700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6"/>
          <p:cNvGrpSpPr/>
          <p:nvPr/>
        </p:nvGrpSpPr>
        <p:grpSpPr>
          <a:xfrm rot="10800000" flipH="1"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44" name="Google Shape;44;p6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Google Shape;45;p6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6"/>
          <p:cNvSpPr/>
          <p:nvPr/>
        </p:nvSpPr>
        <p:spPr>
          <a:xfrm>
            <a:off x="-2525500" y="-2648400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1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6906050" y="2755550"/>
            <a:ext cx="3603600" cy="3603600"/>
          </a:xfrm>
          <a:prstGeom prst="ellipse">
            <a:avLst/>
          </a:prstGeom>
          <a:gradFill>
            <a:gsLst>
              <a:gs pos="0">
                <a:srgbClr val="F9D923">
                  <a:alpha val="31372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2596975" y="-2521300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1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7200825" y="3076850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865275" y="535650"/>
            <a:ext cx="74133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flipH="1">
            <a:off x="0" y="2381"/>
            <a:ext cx="9144000" cy="513873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/>
          <p:nvPr/>
        </p:nvSpPr>
        <p:spPr>
          <a:xfrm>
            <a:off x="-37775" y="-37350"/>
            <a:ext cx="9219600" cy="5218200"/>
          </a:xfrm>
          <a:prstGeom prst="rect">
            <a:avLst/>
          </a:prstGeom>
          <a:gradFill>
            <a:gsLst>
              <a:gs pos="0">
                <a:srgbClr val="187498">
                  <a:alpha val="6666"/>
                </a:srgbClr>
              </a:gs>
              <a:gs pos="50000">
                <a:srgbClr val="187498">
                  <a:alpha val="6666"/>
                </a:srgbClr>
              </a:gs>
              <a:gs pos="100000">
                <a:srgbClr val="F9D923">
                  <a:alpha val="7450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 flipH="1">
            <a:off x="-1302550" y="-1662350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 flipH="1">
            <a:off x="4878925" y="1581600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4745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714175" y="1372925"/>
            <a:ext cx="4121400" cy="66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ubTitle" idx="1"/>
          </p:nvPr>
        </p:nvSpPr>
        <p:spPr>
          <a:xfrm>
            <a:off x="714175" y="2306875"/>
            <a:ext cx="4121400" cy="146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3"/>
          <p:cNvGrpSpPr/>
          <p:nvPr/>
        </p:nvGrpSpPr>
        <p:grpSpPr>
          <a:xfrm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86" name="Google Shape;86;p13"/>
            <p:cNvPicPr preferRelativeResize="0"/>
            <p:nvPr/>
          </p:nvPicPr>
          <p:blipFill>
            <a:blip r:embed="rId2">
              <a:alphaModFix amt="47000"/>
            </a:blip>
            <a:stretch>
              <a:fillRect/>
            </a:stretch>
          </p:blipFill>
          <p:spPr>
            <a:xfrm flipH="1"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13"/>
            <p:cNvSpPr/>
            <p:nvPr/>
          </p:nvSpPr>
          <p:spPr>
            <a:xfrm rot="10800000"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730825" y="53565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 rot="-60218" flipH="1">
            <a:off x="718248" y="1822889"/>
            <a:ext cx="1661355" cy="488772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 b="1">
                <a:solidFill>
                  <a:schemeClr val="accent2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731425" y="3238975"/>
            <a:ext cx="1635000" cy="7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3"/>
          </p:nvPr>
        </p:nvSpPr>
        <p:spPr>
          <a:xfrm>
            <a:off x="731425" y="2486675"/>
            <a:ext cx="1635000" cy="6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2746808" y="3238975"/>
            <a:ext cx="1635000" cy="7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5"/>
          </p:nvPr>
        </p:nvSpPr>
        <p:spPr>
          <a:xfrm>
            <a:off x="2746410" y="2486675"/>
            <a:ext cx="1635000" cy="6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4762192" y="3238975"/>
            <a:ext cx="1635000" cy="7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7"/>
          </p:nvPr>
        </p:nvSpPr>
        <p:spPr>
          <a:xfrm>
            <a:off x="4761993" y="2486675"/>
            <a:ext cx="1635000" cy="6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8"/>
          </p:nvPr>
        </p:nvSpPr>
        <p:spPr>
          <a:xfrm>
            <a:off x="6777575" y="3238975"/>
            <a:ext cx="1635000" cy="7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9"/>
          </p:nvPr>
        </p:nvSpPr>
        <p:spPr>
          <a:xfrm>
            <a:off x="6777575" y="2486675"/>
            <a:ext cx="1635000" cy="6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3" hasCustomPrompt="1"/>
          </p:nvPr>
        </p:nvSpPr>
        <p:spPr>
          <a:xfrm rot="60218">
            <a:off x="2733631" y="1822889"/>
            <a:ext cx="1661355" cy="488772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 b="1">
                <a:solidFill>
                  <a:schemeClr val="accent2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4" hasCustomPrompt="1"/>
          </p:nvPr>
        </p:nvSpPr>
        <p:spPr>
          <a:xfrm rot="-60218" flipH="1">
            <a:off x="4749014" y="1822889"/>
            <a:ext cx="1661355" cy="488772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 b="1">
                <a:latin typeface="Jost"/>
                <a:ea typeface="Jost"/>
                <a:cs typeface="Jost"/>
                <a:sym typeface="Jos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5" hasCustomPrompt="1"/>
          </p:nvPr>
        </p:nvSpPr>
        <p:spPr>
          <a:xfrm rot="60218">
            <a:off x="6764398" y="1822889"/>
            <a:ext cx="1661355" cy="488772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 b="1">
                <a:solidFill>
                  <a:schemeClr val="accent2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/>
          <p:nvPr/>
        </p:nvSpPr>
        <p:spPr>
          <a:xfrm>
            <a:off x="-2186450" y="2657200"/>
            <a:ext cx="4713000" cy="47130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6185400" y="-3178425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4745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8"/>
          <p:cNvGrpSpPr/>
          <p:nvPr/>
        </p:nvGrpSpPr>
        <p:grpSpPr>
          <a:xfrm rot="10800000" flipH="1"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140" name="Google Shape;140;p18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18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730825" y="53565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1"/>
          </p:nvPr>
        </p:nvSpPr>
        <p:spPr>
          <a:xfrm>
            <a:off x="1732483" y="2104650"/>
            <a:ext cx="26151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2"/>
          </p:nvPr>
        </p:nvSpPr>
        <p:spPr>
          <a:xfrm>
            <a:off x="1732483" y="1713300"/>
            <a:ext cx="26151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subTitle" idx="3"/>
          </p:nvPr>
        </p:nvSpPr>
        <p:spPr>
          <a:xfrm>
            <a:off x="1732483" y="3416300"/>
            <a:ext cx="26151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732483" y="3024950"/>
            <a:ext cx="26151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ubTitle" idx="5"/>
          </p:nvPr>
        </p:nvSpPr>
        <p:spPr>
          <a:xfrm>
            <a:off x="5813024" y="2104650"/>
            <a:ext cx="26151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5813024" y="1713300"/>
            <a:ext cx="26151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ubTitle" idx="7"/>
          </p:nvPr>
        </p:nvSpPr>
        <p:spPr>
          <a:xfrm>
            <a:off x="5813024" y="3416300"/>
            <a:ext cx="26151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5813024" y="3024950"/>
            <a:ext cx="26151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-2596975" y="-2521300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1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7366800" y="3236650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174" name="Google Shape;174;p20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20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730825" y="53565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1278450" y="1694775"/>
            <a:ext cx="6587100" cy="222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7088775" y="-1619375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2819400" y="1984225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4745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1"/>
          <p:cNvGrpSpPr/>
          <p:nvPr/>
        </p:nvGrpSpPr>
        <p:grpSpPr>
          <a:xfrm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182" name="Google Shape;182;p21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21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21"/>
          <p:cNvSpPr txBox="1">
            <a:spLocks noGrp="1"/>
          </p:cNvSpPr>
          <p:nvPr>
            <p:ph type="subTitle" idx="1"/>
          </p:nvPr>
        </p:nvSpPr>
        <p:spPr>
          <a:xfrm flipH="1">
            <a:off x="714125" y="2028075"/>
            <a:ext cx="7715700" cy="16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subTitle" idx="2"/>
          </p:nvPr>
        </p:nvSpPr>
        <p:spPr>
          <a:xfrm flipH="1">
            <a:off x="714074" y="1490725"/>
            <a:ext cx="7715700" cy="3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730825" y="53565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1"/>
          <p:cNvSpPr/>
          <p:nvPr/>
        </p:nvSpPr>
        <p:spPr>
          <a:xfrm rot="10800000" flipH="1">
            <a:off x="-2499550" y="1068750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1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1"/>
          <p:cNvSpPr/>
          <p:nvPr/>
        </p:nvSpPr>
        <p:spPr>
          <a:xfrm rot="10800000" flipH="1">
            <a:off x="7355550" y="-1575525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175" y="535650"/>
            <a:ext cx="77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t SemiBold"/>
              <a:buNone/>
              <a:defRPr sz="3000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175" y="1152475"/>
            <a:ext cx="7715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●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○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■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●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○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■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●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○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■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4" r:id="rId7"/>
    <p:sldLayoutId id="2147483666" r:id="rId8"/>
    <p:sldLayoutId id="2147483667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bedi4@uwo.ca" TargetMode="External"/><Relationship Id="rId7" Type="http://schemas.openxmlformats.org/officeDocument/2006/relationships/hyperlink" Target="mailto:jsuresh3@uwo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rmotazed@uwo.ca" TargetMode="External"/><Relationship Id="rId5" Type="http://schemas.openxmlformats.org/officeDocument/2006/relationships/hyperlink" Target="mailto:pzhong22@uwo.ca" TargetMode="External"/><Relationship Id="rId4" Type="http://schemas.openxmlformats.org/officeDocument/2006/relationships/hyperlink" Target="mailto:sdhanraj@uwo.ca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34.130.23.17/" TargetMode="External"/><Relationship Id="rId2" Type="http://schemas.openxmlformats.org/officeDocument/2006/relationships/hyperlink" Target="http://34.130.53.97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hyperlink" Target="https://blog.teracy.com/2017/06/15/how-to-extend-teracy-dev-to-work-with-kubernetes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8"/>
          <p:cNvGrpSpPr/>
          <p:nvPr/>
        </p:nvGrpSpPr>
        <p:grpSpPr>
          <a:xfrm rot="906714">
            <a:off x="6889497" y="1214090"/>
            <a:ext cx="1149878" cy="1149878"/>
            <a:chOff x="6755990" y="1374375"/>
            <a:chExt cx="1149900" cy="1149900"/>
          </a:xfrm>
        </p:grpSpPr>
        <p:sp>
          <p:nvSpPr>
            <p:cNvPr id="220" name="Google Shape;220;p28"/>
            <p:cNvSpPr/>
            <p:nvPr/>
          </p:nvSpPr>
          <p:spPr>
            <a:xfrm>
              <a:off x="6755990" y="1374375"/>
              <a:ext cx="1149900" cy="114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7020275" y="1661900"/>
              <a:ext cx="621322" cy="574842"/>
            </a:xfrm>
            <a:custGeom>
              <a:avLst/>
              <a:gdLst/>
              <a:ahLst/>
              <a:cxnLst/>
              <a:rect l="l" t="t" r="r" b="b"/>
              <a:pathLst>
                <a:path w="19383" h="17933" extrusionOk="0">
                  <a:moveTo>
                    <a:pt x="7201" y="1056"/>
                  </a:moveTo>
                  <a:cubicBezTo>
                    <a:pt x="8155" y="1056"/>
                    <a:pt x="9123" y="1463"/>
                    <a:pt x="9820" y="2374"/>
                  </a:cubicBezTo>
                  <a:cubicBezTo>
                    <a:pt x="9733" y="2444"/>
                    <a:pt x="9645" y="2514"/>
                    <a:pt x="9575" y="2601"/>
                  </a:cubicBezTo>
                  <a:cubicBezTo>
                    <a:pt x="9199" y="2977"/>
                    <a:pt x="9545" y="3497"/>
                    <a:pt x="9947" y="3497"/>
                  </a:cubicBezTo>
                  <a:cubicBezTo>
                    <a:pt x="10069" y="3497"/>
                    <a:pt x="10196" y="3449"/>
                    <a:pt x="10309" y="3335"/>
                  </a:cubicBezTo>
                  <a:cubicBezTo>
                    <a:pt x="10467" y="3195"/>
                    <a:pt x="10624" y="3056"/>
                    <a:pt x="10816" y="2951"/>
                  </a:cubicBezTo>
                  <a:cubicBezTo>
                    <a:pt x="11329" y="2615"/>
                    <a:pt x="11885" y="2463"/>
                    <a:pt x="12426" y="2463"/>
                  </a:cubicBezTo>
                  <a:cubicBezTo>
                    <a:pt x="13969" y="2463"/>
                    <a:pt x="15396" y="3699"/>
                    <a:pt x="15396" y="5433"/>
                  </a:cubicBezTo>
                  <a:cubicBezTo>
                    <a:pt x="15396" y="5643"/>
                    <a:pt x="15379" y="5835"/>
                    <a:pt x="15344" y="6045"/>
                  </a:cubicBezTo>
                  <a:cubicBezTo>
                    <a:pt x="15278" y="6377"/>
                    <a:pt x="15542" y="6677"/>
                    <a:pt x="15868" y="6677"/>
                  </a:cubicBezTo>
                  <a:cubicBezTo>
                    <a:pt x="15885" y="6677"/>
                    <a:pt x="15903" y="6676"/>
                    <a:pt x="15921" y="6674"/>
                  </a:cubicBezTo>
                  <a:cubicBezTo>
                    <a:pt x="17180" y="6674"/>
                    <a:pt x="18211" y="7688"/>
                    <a:pt x="18211" y="8947"/>
                  </a:cubicBezTo>
                  <a:cubicBezTo>
                    <a:pt x="18211" y="10205"/>
                    <a:pt x="17180" y="11219"/>
                    <a:pt x="15921" y="11219"/>
                  </a:cubicBezTo>
                  <a:lnTo>
                    <a:pt x="5082" y="11219"/>
                  </a:lnTo>
                  <a:cubicBezTo>
                    <a:pt x="2618" y="11219"/>
                    <a:pt x="1499" y="8160"/>
                    <a:pt x="3387" y="6587"/>
                  </a:cubicBezTo>
                  <a:lnTo>
                    <a:pt x="3387" y="6587"/>
                  </a:lnTo>
                  <a:cubicBezTo>
                    <a:pt x="3579" y="6919"/>
                    <a:pt x="3806" y="7216"/>
                    <a:pt x="4086" y="7478"/>
                  </a:cubicBezTo>
                  <a:cubicBezTo>
                    <a:pt x="4201" y="7597"/>
                    <a:pt x="4329" y="7647"/>
                    <a:pt x="4452" y="7647"/>
                  </a:cubicBezTo>
                  <a:cubicBezTo>
                    <a:pt x="4853" y="7647"/>
                    <a:pt x="5195" y="7119"/>
                    <a:pt x="4820" y="6744"/>
                  </a:cubicBezTo>
                  <a:cubicBezTo>
                    <a:pt x="4506" y="6412"/>
                    <a:pt x="4261" y="6045"/>
                    <a:pt x="4086" y="5625"/>
                  </a:cubicBezTo>
                  <a:cubicBezTo>
                    <a:pt x="3929" y="5223"/>
                    <a:pt x="3841" y="4804"/>
                    <a:pt x="3841" y="4402"/>
                  </a:cubicBezTo>
                  <a:cubicBezTo>
                    <a:pt x="3841" y="2352"/>
                    <a:pt x="5499" y="1056"/>
                    <a:pt x="7201" y="1056"/>
                  </a:cubicBezTo>
                  <a:close/>
                  <a:moveTo>
                    <a:pt x="10331" y="14785"/>
                  </a:moveTo>
                  <a:cubicBezTo>
                    <a:pt x="10598" y="14785"/>
                    <a:pt x="10851" y="14992"/>
                    <a:pt x="10851" y="15310"/>
                  </a:cubicBezTo>
                  <a:cubicBezTo>
                    <a:pt x="10851" y="15607"/>
                    <a:pt x="10624" y="15834"/>
                    <a:pt x="10327" y="15834"/>
                  </a:cubicBezTo>
                  <a:cubicBezTo>
                    <a:pt x="9855" y="15834"/>
                    <a:pt x="9628" y="15275"/>
                    <a:pt x="9960" y="14943"/>
                  </a:cubicBezTo>
                  <a:cubicBezTo>
                    <a:pt x="10068" y="14834"/>
                    <a:pt x="10201" y="14785"/>
                    <a:pt x="10331" y="14785"/>
                  </a:cubicBezTo>
                  <a:close/>
                  <a:moveTo>
                    <a:pt x="5428" y="15834"/>
                  </a:moveTo>
                  <a:cubicBezTo>
                    <a:pt x="5695" y="15834"/>
                    <a:pt x="5957" y="16041"/>
                    <a:pt x="5957" y="16359"/>
                  </a:cubicBezTo>
                  <a:cubicBezTo>
                    <a:pt x="5957" y="16656"/>
                    <a:pt x="5712" y="16883"/>
                    <a:pt x="5432" y="16883"/>
                  </a:cubicBezTo>
                  <a:cubicBezTo>
                    <a:pt x="4960" y="16883"/>
                    <a:pt x="4733" y="16324"/>
                    <a:pt x="5065" y="15992"/>
                  </a:cubicBezTo>
                  <a:cubicBezTo>
                    <a:pt x="5168" y="15883"/>
                    <a:pt x="5299" y="15834"/>
                    <a:pt x="5428" y="15834"/>
                  </a:cubicBezTo>
                  <a:close/>
                  <a:moveTo>
                    <a:pt x="15226" y="15834"/>
                  </a:moveTo>
                  <a:cubicBezTo>
                    <a:pt x="15493" y="15834"/>
                    <a:pt x="15746" y="16041"/>
                    <a:pt x="15746" y="16359"/>
                  </a:cubicBezTo>
                  <a:cubicBezTo>
                    <a:pt x="15746" y="16656"/>
                    <a:pt x="15519" y="16883"/>
                    <a:pt x="15222" y="16883"/>
                  </a:cubicBezTo>
                  <a:cubicBezTo>
                    <a:pt x="14767" y="16883"/>
                    <a:pt x="14522" y="16324"/>
                    <a:pt x="14855" y="15992"/>
                  </a:cubicBezTo>
                  <a:cubicBezTo>
                    <a:pt x="14963" y="15883"/>
                    <a:pt x="15096" y="15834"/>
                    <a:pt x="15226" y="15834"/>
                  </a:cubicBezTo>
                  <a:close/>
                  <a:moveTo>
                    <a:pt x="7206" y="1"/>
                  </a:moveTo>
                  <a:cubicBezTo>
                    <a:pt x="4969" y="1"/>
                    <a:pt x="2781" y="1694"/>
                    <a:pt x="2792" y="4384"/>
                  </a:cubicBezTo>
                  <a:cubicBezTo>
                    <a:pt x="2792" y="4786"/>
                    <a:pt x="2845" y="5188"/>
                    <a:pt x="2950" y="5590"/>
                  </a:cubicBezTo>
                  <a:cubicBezTo>
                    <a:pt x="1" y="7632"/>
                    <a:pt x="1458" y="12268"/>
                    <a:pt x="5062" y="12268"/>
                  </a:cubicBezTo>
                  <a:cubicBezTo>
                    <a:pt x="5069" y="12268"/>
                    <a:pt x="5076" y="12268"/>
                    <a:pt x="5082" y="12268"/>
                  </a:cubicBezTo>
                  <a:lnTo>
                    <a:pt x="5957" y="12268"/>
                  </a:lnTo>
                  <a:lnTo>
                    <a:pt x="5957" y="12915"/>
                  </a:lnTo>
                  <a:lnTo>
                    <a:pt x="5135" y="13474"/>
                  </a:lnTo>
                  <a:cubicBezTo>
                    <a:pt x="4995" y="13562"/>
                    <a:pt x="4908" y="13719"/>
                    <a:pt x="4908" y="13911"/>
                  </a:cubicBezTo>
                  <a:lnTo>
                    <a:pt x="4908" y="14873"/>
                  </a:lnTo>
                  <a:cubicBezTo>
                    <a:pt x="3229" y="15467"/>
                    <a:pt x="3649" y="17932"/>
                    <a:pt x="5415" y="17932"/>
                  </a:cubicBezTo>
                  <a:cubicBezTo>
                    <a:pt x="7198" y="17932"/>
                    <a:pt x="7617" y="15467"/>
                    <a:pt x="5939" y="14873"/>
                  </a:cubicBezTo>
                  <a:lnTo>
                    <a:pt x="5939" y="14191"/>
                  </a:lnTo>
                  <a:lnTo>
                    <a:pt x="6761" y="13649"/>
                  </a:lnTo>
                  <a:cubicBezTo>
                    <a:pt x="6918" y="13544"/>
                    <a:pt x="7005" y="13387"/>
                    <a:pt x="7005" y="13212"/>
                  </a:cubicBezTo>
                  <a:lnTo>
                    <a:pt x="7005" y="12251"/>
                  </a:lnTo>
                  <a:lnTo>
                    <a:pt x="9802" y="12251"/>
                  </a:lnTo>
                  <a:lnTo>
                    <a:pt x="9802" y="13824"/>
                  </a:lnTo>
                  <a:cubicBezTo>
                    <a:pt x="8124" y="14401"/>
                    <a:pt x="8544" y="16883"/>
                    <a:pt x="10309" y="16883"/>
                  </a:cubicBezTo>
                  <a:cubicBezTo>
                    <a:pt x="12093" y="16883"/>
                    <a:pt x="12512" y="14401"/>
                    <a:pt x="10851" y="13824"/>
                  </a:cubicBezTo>
                  <a:lnTo>
                    <a:pt x="10851" y="12251"/>
                  </a:lnTo>
                  <a:lnTo>
                    <a:pt x="13648" y="12251"/>
                  </a:lnTo>
                  <a:lnTo>
                    <a:pt x="13648" y="13212"/>
                  </a:lnTo>
                  <a:cubicBezTo>
                    <a:pt x="13648" y="13387"/>
                    <a:pt x="13736" y="13544"/>
                    <a:pt x="13876" y="13649"/>
                  </a:cubicBezTo>
                  <a:lnTo>
                    <a:pt x="14697" y="14191"/>
                  </a:lnTo>
                  <a:lnTo>
                    <a:pt x="14697" y="14873"/>
                  </a:lnTo>
                  <a:cubicBezTo>
                    <a:pt x="13019" y="15467"/>
                    <a:pt x="13456" y="17932"/>
                    <a:pt x="15222" y="17932"/>
                  </a:cubicBezTo>
                  <a:cubicBezTo>
                    <a:pt x="16987" y="17932"/>
                    <a:pt x="17407" y="15467"/>
                    <a:pt x="15746" y="14873"/>
                  </a:cubicBezTo>
                  <a:lnTo>
                    <a:pt x="15746" y="13911"/>
                  </a:lnTo>
                  <a:cubicBezTo>
                    <a:pt x="15746" y="13719"/>
                    <a:pt x="15659" y="13562"/>
                    <a:pt x="15501" y="13474"/>
                  </a:cubicBezTo>
                  <a:lnTo>
                    <a:pt x="14697" y="12915"/>
                  </a:lnTo>
                  <a:lnTo>
                    <a:pt x="14697" y="12268"/>
                  </a:lnTo>
                  <a:lnTo>
                    <a:pt x="15921" y="12268"/>
                  </a:lnTo>
                  <a:cubicBezTo>
                    <a:pt x="17652" y="12268"/>
                    <a:pt x="19103" y="10940"/>
                    <a:pt x="19242" y="9209"/>
                  </a:cubicBezTo>
                  <a:cubicBezTo>
                    <a:pt x="19382" y="7478"/>
                    <a:pt x="18159" y="5922"/>
                    <a:pt x="16445" y="5660"/>
                  </a:cubicBezTo>
                  <a:lnTo>
                    <a:pt x="16445" y="5433"/>
                  </a:lnTo>
                  <a:cubicBezTo>
                    <a:pt x="16432" y="3105"/>
                    <a:pt x="14519" y="1407"/>
                    <a:pt x="12408" y="1407"/>
                  </a:cubicBezTo>
                  <a:cubicBezTo>
                    <a:pt x="11840" y="1407"/>
                    <a:pt x="11258" y="1530"/>
                    <a:pt x="10694" y="1797"/>
                  </a:cubicBezTo>
                  <a:cubicBezTo>
                    <a:pt x="9784" y="556"/>
                    <a:pt x="8487" y="1"/>
                    <a:pt x="7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28"/>
          <p:cNvSpPr txBox="1">
            <a:spLocks noGrp="1"/>
          </p:cNvSpPr>
          <p:nvPr>
            <p:ph type="ctrTitle"/>
          </p:nvPr>
        </p:nvSpPr>
        <p:spPr>
          <a:xfrm>
            <a:off x="161570" y="920359"/>
            <a:ext cx="6703216" cy="5101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kern="1400" spc="-50">
                <a:effectLst/>
                <a:latin typeface="Aptos Display" panose="020B000402020202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Final Project : Cloud Computing ECE 9016</a:t>
            </a:r>
            <a:endParaRPr sz="3200"/>
          </a:p>
        </p:txBody>
      </p:sp>
      <p:cxnSp>
        <p:nvCxnSpPr>
          <p:cNvPr id="224" name="Google Shape;224;p28"/>
          <p:cNvCxnSpPr>
            <a:cxnSpLocks/>
          </p:cNvCxnSpPr>
          <p:nvPr/>
        </p:nvCxnSpPr>
        <p:spPr>
          <a:xfrm>
            <a:off x="515518" y="3486634"/>
            <a:ext cx="477276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5" name="Google Shape;225;p28"/>
          <p:cNvGrpSpPr/>
          <p:nvPr/>
        </p:nvGrpSpPr>
        <p:grpSpPr>
          <a:xfrm rot="-762542">
            <a:off x="7723050" y="1879166"/>
            <a:ext cx="1149900" cy="1149900"/>
            <a:chOff x="7144390" y="2062575"/>
            <a:chExt cx="1149900" cy="1149900"/>
          </a:xfrm>
        </p:grpSpPr>
        <p:sp>
          <p:nvSpPr>
            <p:cNvPr id="226" name="Google Shape;226;p28"/>
            <p:cNvSpPr/>
            <p:nvPr/>
          </p:nvSpPr>
          <p:spPr>
            <a:xfrm>
              <a:off x="7144390" y="2062575"/>
              <a:ext cx="1149900" cy="1149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" name="Google Shape;227;p28"/>
            <p:cNvGrpSpPr/>
            <p:nvPr/>
          </p:nvGrpSpPr>
          <p:grpSpPr>
            <a:xfrm>
              <a:off x="7393719" y="2342761"/>
              <a:ext cx="651289" cy="589792"/>
              <a:chOff x="988338" y="1930075"/>
              <a:chExt cx="494750" cy="448000"/>
            </a:xfrm>
          </p:grpSpPr>
          <p:sp>
            <p:nvSpPr>
              <p:cNvPr id="228" name="Google Shape;228;p28"/>
              <p:cNvSpPr/>
              <p:nvPr/>
            </p:nvSpPr>
            <p:spPr>
              <a:xfrm>
                <a:off x="988338" y="1930075"/>
                <a:ext cx="494750" cy="448000"/>
              </a:xfrm>
              <a:custGeom>
                <a:avLst/>
                <a:gdLst/>
                <a:ahLst/>
                <a:cxnLst/>
                <a:rect l="l" t="t" r="r" b="b"/>
                <a:pathLst>
                  <a:path w="19790" h="17920" extrusionOk="0">
                    <a:moveTo>
                      <a:pt x="7129" y="1042"/>
                    </a:moveTo>
                    <a:cubicBezTo>
                      <a:pt x="8081" y="1042"/>
                      <a:pt x="9046" y="1450"/>
                      <a:pt x="9738" y="2361"/>
                    </a:cubicBezTo>
                    <a:cubicBezTo>
                      <a:pt x="9651" y="2431"/>
                      <a:pt x="9581" y="2501"/>
                      <a:pt x="9493" y="2589"/>
                    </a:cubicBezTo>
                    <a:cubicBezTo>
                      <a:pt x="9167" y="2969"/>
                      <a:pt x="9496" y="3456"/>
                      <a:pt x="9897" y="3456"/>
                    </a:cubicBezTo>
                    <a:cubicBezTo>
                      <a:pt x="10012" y="3456"/>
                      <a:pt x="10132" y="3416"/>
                      <a:pt x="10245" y="3323"/>
                    </a:cubicBezTo>
                    <a:cubicBezTo>
                      <a:pt x="10385" y="3183"/>
                      <a:pt x="10560" y="3043"/>
                      <a:pt x="10734" y="2938"/>
                    </a:cubicBezTo>
                    <a:cubicBezTo>
                      <a:pt x="11250" y="2601"/>
                      <a:pt x="11808" y="2448"/>
                      <a:pt x="12352" y="2448"/>
                    </a:cubicBezTo>
                    <a:cubicBezTo>
                      <a:pt x="13892" y="2448"/>
                      <a:pt x="15315" y="3676"/>
                      <a:pt x="15315" y="5420"/>
                    </a:cubicBezTo>
                    <a:cubicBezTo>
                      <a:pt x="15315" y="5630"/>
                      <a:pt x="15297" y="5823"/>
                      <a:pt x="15262" y="6032"/>
                    </a:cubicBezTo>
                    <a:cubicBezTo>
                      <a:pt x="15196" y="6364"/>
                      <a:pt x="15460" y="6664"/>
                      <a:pt x="15786" y="6664"/>
                    </a:cubicBezTo>
                    <a:cubicBezTo>
                      <a:pt x="15803" y="6664"/>
                      <a:pt x="15821" y="6663"/>
                      <a:pt x="15839" y="6662"/>
                    </a:cubicBezTo>
                    <a:cubicBezTo>
                      <a:pt x="17098" y="6662"/>
                      <a:pt x="18129" y="7676"/>
                      <a:pt x="18129" y="8934"/>
                    </a:cubicBezTo>
                    <a:cubicBezTo>
                      <a:pt x="18129" y="10175"/>
                      <a:pt x="17098" y="11207"/>
                      <a:pt x="15839" y="11207"/>
                    </a:cubicBezTo>
                    <a:lnTo>
                      <a:pt x="15507" y="11207"/>
                    </a:lnTo>
                    <a:cubicBezTo>
                      <a:pt x="14912" y="8777"/>
                      <a:pt x="12727" y="7081"/>
                      <a:pt x="10245" y="7081"/>
                    </a:cubicBezTo>
                    <a:cubicBezTo>
                      <a:pt x="7745" y="7081"/>
                      <a:pt x="5560" y="8777"/>
                      <a:pt x="4966" y="11207"/>
                    </a:cubicBezTo>
                    <a:cubicBezTo>
                      <a:pt x="3532" y="11189"/>
                      <a:pt x="2361" y="10018"/>
                      <a:pt x="2378" y="8585"/>
                    </a:cubicBezTo>
                    <a:cubicBezTo>
                      <a:pt x="2378" y="7798"/>
                      <a:pt x="2710" y="7064"/>
                      <a:pt x="3305" y="6574"/>
                    </a:cubicBezTo>
                    <a:cubicBezTo>
                      <a:pt x="3497" y="6889"/>
                      <a:pt x="3724" y="7204"/>
                      <a:pt x="4004" y="7466"/>
                    </a:cubicBezTo>
                    <a:cubicBezTo>
                      <a:pt x="4119" y="7585"/>
                      <a:pt x="4248" y="7634"/>
                      <a:pt x="4372" y="7634"/>
                    </a:cubicBezTo>
                    <a:cubicBezTo>
                      <a:pt x="4777" y="7634"/>
                      <a:pt x="5126" y="7106"/>
                      <a:pt x="4738" y="6732"/>
                    </a:cubicBezTo>
                    <a:cubicBezTo>
                      <a:pt x="4424" y="6399"/>
                      <a:pt x="4179" y="6015"/>
                      <a:pt x="4004" y="5595"/>
                    </a:cubicBezTo>
                    <a:cubicBezTo>
                      <a:pt x="3847" y="5211"/>
                      <a:pt x="3777" y="4791"/>
                      <a:pt x="3777" y="4372"/>
                    </a:cubicBezTo>
                    <a:cubicBezTo>
                      <a:pt x="3777" y="2334"/>
                      <a:pt x="5433" y="1042"/>
                      <a:pt x="7129" y="1042"/>
                    </a:cubicBezTo>
                    <a:close/>
                    <a:moveTo>
                      <a:pt x="2889" y="15822"/>
                    </a:moveTo>
                    <a:cubicBezTo>
                      <a:pt x="3156" y="15822"/>
                      <a:pt x="3410" y="16029"/>
                      <a:pt x="3410" y="16346"/>
                    </a:cubicBezTo>
                    <a:cubicBezTo>
                      <a:pt x="3410" y="16643"/>
                      <a:pt x="3182" y="16871"/>
                      <a:pt x="2885" y="16871"/>
                    </a:cubicBezTo>
                    <a:cubicBezTo>
                      <a:pt x="2413" y="16871"/>
                      <a:pt x="2186" y="16311"/>
                      <a:pt x="2518" y="15979"/>
                    </a:cubicBezTo>
                    <a:cubicBezTo>
                      <a:pt x="2627" y="15871"/>
                      <a:pt x="2760" y="15822"/>
                      <a:pt x="2889" y="15822"/>
                    </a:cubicBezTo>
                    <a:close/>
                    <a:moveTo>
                      <a:pt x="10203" y="8131"/>
                    </a:moveTo>
                    <a:cubicBezTo>
                      <a:pt x="12447" y="8131"/>
                      <a:pt x="14603" y="9880"/>
                      <a:pt x="14615" y="12518"/>
                    </a:cubicBezTo>
                    <a:cubicBezTo>
                      <a:pt x="14615" y="14930"/>
                      <a:pt x="12657" y="16888"/>
                      <a:pt x="10245" y="16888"/>
                    </a:cubicBezTo>
                    <a:cubicBezTo>
                      <a:pt x="6347" y="16888"/>
                      <a:pt x="4389" y="12168"/>
                      <a:pt x="7151" y="9424"/>
                    </a:cubicBezTo>
                    <a:cubicBezTo>
                      <a:pt x="8038" y="8530"/>
                      <a:pt x="9131" y="8131"/>
                      <a:pt x="10203" y="8131"/>
                    </a:cubicBezTo>
                    <a:close/>
                    <a:moveTo>
                      <a:pt x="17581" y="15826"/>
                    </a:moveTo>
                    <a:cubicBezTo>
                      <a:pt x="17852" y="15826"/>
                      <a:pt x="18112" y="16042"/>
                      <a:pt x="18112" y="16364"/>
                    </a:cubicBezTo>
                    <a:cubicBezTo>
                      <a:pt x="18112" y="16643"/>
                      <a:pt x="17867" y="16888"/>
                      <a:pt x="17587" y="16888"/>
                    </a:cubicBezTo>
                    <a:cubicBezTo>
                      <a:pt x="17115" y="16871"/>
                      <a:pt x="16888" y="16311"/>
                      <a:pt x="17220" y="15979"/>
                    </a:cubicBezTo>
                    <a:cubicBezTo>
                      <a:pt x="17326" y="15873"/>
                      <a:pt x="17455" y="15826"/>
                      <a:pt x="17581" y="15826"/>
                    </a:cubicBezTo>
                    <a:close/>
                    <a:moveTo>
                      <a:pt x="7126" y="0"/>
                    </a:moveTo>
                    <a:cubicBezTo>
                      <a:pt x="4892" y="0"/>
                      <a:pt x="2710" y="1690"/>
                      <a:pt x="2710" y="4372"/>
                    </a:cubicBezTo>
                    <a:cubicBezTo>
                      <a:pt x="2710" y="4774"/>
                      <a:pt x="2763" y="5176"/>
                      <a:pt x="2885" y="5560"/>
                    </a:cubicBezTo>
                    <a:cubicBezTo>
                      <a:pt x="1" y="7571"/>
                      <a:pt x="1312" y="12081"/>
                      <a:pt x="4826" y="12256"/>
                    </a:cubicBezTo>
                    <a:lnTo>
                      <a:pt x="4826" y="12500"/>
                    </a:lnTo>
                    <a:cubicBezTo>
                      <a:pt x="4826" y="12780"/>
                      <a:pt x="4843" y="13077"/>
                      <a:pt x="4896" y="13374"/>
                    </a:cubicBezTo>
                    <a:lnTo>
                      <a:pt x="2885" y="13374"/>
                    </a:lnTo>
                    <a:cubicBezTo>
                      <a:pt x="2606" y="13374"/>
                      <a:pt x="2361" y="13602"/>
                      <a:pt x="2378" y="13899"/>
                    </a:cubicBezTo>
                    <a:lnTo>
                      <a:pt x="2378" y="14860"/>
                    </a:lnTo>
                    <a:cubicBezTo>
                      <a:pt x="700" y="15455"/>
                      <a:pt x="1120" y="17920"/>
                      <a:pt x="2903" y="17920"/>
                    </a:cubicBezTo>
                    <a:cubicBezTo>
                      <a:pt x="4668" y="17920"/>
                      <a:pt x="5088" y="15455"/>
                      <a:pt x="3427" y="14860"/>
                    </a:cubicBezTo>
                    <a:lnTo>
                      <a:pt x="3427" y="14423"/>
                    </a:lnTo>
                    <a:lnTo>
                      <a:pt x="5175" y="14423"/>
                    </a:lnTo>
                    <a:cubicBezTo>
                      <a:pt x="5962" y="16539"/>
                      <a:pt x="7990" y="17920"/>
                      <a:pt x="10245" y="17920"/>
                    </a:cubicBezTo>
                    <a:cubicBezTo>
                      <a:pt x="12500" y="17920"/>
                      <a:pt x="14510" y="16539"/>
                      <a:pt x="15315" y="14423"/>
                    </a:cubicBezTo>
                    <a:lnTo>
                      <a:pt x="17063" y="14423"/>
                    </a:lnTo>
                    <a:lnTo>
                      <a:pt x="17063" y="14860"/>
                    </a:lnTo>
                    <a:cubicBezTo>
                      <a:pt x="15384" y="15455"/>
                      <a:pt x="15821" y="17920"/>
                      <a:pt x="17587" y="17920"/>
                    </a:cubicBezTo>
                    <a:cubicBezTo>
                      <a:pt x="19353" y="17920"/>
                      <a:pt x="19790" y="15455"/>
                      <a:pt x="18112" y="14860"/>
                    </a:cubicBezTo>
                    <a:lnTo>
                      <a:pt x="18112" y="13899"/>
                    </a:lnTo>
                    <a:cubicBezTo>
                      <a:pt x="18112" y="13602"/>
                      <a:pt x="17867" y="13374"/>
                      <a:pt x="17570" y="13374"/>
                    </a:cubicBezTo>
                    <a:lnTo>
                      <a:pt x="15594" y="13374"/>
                    </a:lnTo>
                    <a:cubicBezTo>
                      <a:pt x="15629" y="13077"/>
                      <a:pt x="15664" y="12798"/>
                      <a:pt x="15664" y="12500"/>
                    </a:cubicBezTo>
                    <a:lnTo>
                      <a:pt x="15664" y="12256"/>
                    </a:lnTo>
                    <a:lnTo>
                      <a:pt x="15839" y="12256"/>
                    </a:lnTo>
                    <a:cubicBezTo>
                      <a:pt x="17587" y="12256"/>
                      <a:pt x="19038" y="10927"/>
                      <a:pt x="19178" y="9179"/>
                    </a:cubicBezTo>
                    <a:cubicBezTo>
                      <a:pt x="19300" y="7448"/>
                      <a:pt x="18077" y="5910"/>
                      <a:pt x="16363" y="5648"/>
                    </a:cubicBezTo>
                    <a:lnTo>
                      <a:pt x="16363" y="5420"/>
                    </a:lnTo>
                    <a:cubicBezTo>
                      <a:pt x="16350" y="3093"/>
                      <a:pt x="14437" y="1394"/>
                      <a:pt x="12326" y="1394"/>
                    </a:cubicBezTo>
                    <a:cubicBezTo>
                      <a:pt x="11758" y="1394"/>
                      <a:pt x="11176" y="1517"/>
                      <a:pt x="10612" y="1784"/>
                    </a:cubicBezTo>
                    <a:cubicBezTo>
                      <a:pt x="9697" y="551"/>
                      <a:pt x="8403" y="0"/>
                      <a:pt x="7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8"/>
              <p:cNvSpPr/>
              <p:nvPr/>
            </p:nvSpPr>
            <p:spPr>
              <a:xfrm>
                <a:off x="1165338" y="2229450"/>
                <a:ext cx="15780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6312" h="1050" extrusionOk="0">
                    <a:moveTo>
                      <a:pt x="700" y="1"/>
                    </a:moveTo>
                    <a:cubicBezTo>
                      <a:pt x="1" y="1"/>
                      <a:pt x="1" y="1050"/>
                      <a:pt x="700" y="1050"/>
                    </a:cubicBezTo>
                    <a:lnTo>
                      <a:pt x="5612" y="1050"/>
                    </a:lnTo>
                    <a:cubicBezTo>
                      <a:pt x="6312" y="1050"/>
                      <a:pt x="6312" y="1"/>
                      <a:pt x="5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0" name="Google Shape;230;p28"/>
          <p:cNvGrpSpPr/>
          <p:nvPr/>
        </p:nvGrpSpPr>
        <p:grpSpPr>
          <a:xfrm rot="-522130">
            <a:off x="6889608" y="2571860"/>
            <a:ext cx="1149914" cy="1149914"/>
            <a:chOff x="6598350" y="2932555"/>
            <a:chExt cx="1149900" cy="1149900"/>
          </a:xfrm>
        </p:grpSpPr>
        <p:sp>
          <p:nvSpPr>
            <p:cNvPr id="231" name="Google Shape;231;p28"/>
            <p:cNvSpPr/>
            <p:nvPr/>
          </p:nvSpPr>
          <p:spPr>
            <a:xfrm>
              <a:off x="6598350" y="2932555"/>
              <a:ext cx="1149900" cy="114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8"/>
            <p:cNvGrpSpPr/>
            <p:nvPr/>
          </p:nvGrpSpPr>
          <p:grpSpPr>
            <a:xfrm>
              <a:off x="6855332" y="3212566"/>
              <a:ext cx="636203" cy="590041"/>
              <a:chOff x="3960163" y="2623325"/>
              <a:chExt cx="483400" cy="448325"/>
            </a:xfrm>
          </p:grpSpPr>
          <p:sp>
            <p:nvSpPr>
              <p:cNvPr id="233" name="Google Shape;233;p28"/>
              <p:cNvSpPr/>
              <p:nvPr/>
            </p:nvSpPr>
            <p:spPr>
              <a:xfrm>
                <a:off x="3960163" y="2623325"/>
                <a:ext cx="483400" cy="448325"/>
              </a:xfrm>
              <a:custGeom>
                <a:avLst/>
                <a:gdLst/>
                <a:ahLst/>
                <a:cxnLst/>
                <a:rect l="l" t="t" r="r" b="b"/>
                <a:pathLst>
                  <a:path w="19336" h="17933" extrusionOk="0">
                    <a:moveTo>
                      <a:pt x="7092" y="1047"/>
                    </a:moveTo>
                    <a:cubicBezTo>
                      <a:pt x="8095" y="1047"/>
                      <a:pt x="9081" y="1503"/>
                      <a:pt x="9721" y="2357"/>
                    </a:cubicBezTo>
                    <a:cubicBezTo>
                      <a:pt x="9651" y="2426"/>
                      <a:pt x="9563" y="2496"/>
                      <a:pt x="9493" y="2566"/>
                    </a:cubicBezTo>
                    <a:cubicBezTo>
                      <a:pt x="9102" y="2957"/>
                      <a:pt x="9460" y="3494"/>
                      <a:pt x="9877" y="3494"/>
                    </a:cubicBezTo>
                    <a:cubicBezTo>
                      <a:pt x="10001" y="3494"/>
                      <a:pt x="10129" y="3447"/>
                      <a:pt x="10245" y="3335"/>
                    </a:cubicBezTo>
                    <a:cubicBezTo>
                      <a:pt x="10385" y="3178"/>
                      <a:pt x="10560" y="3056"/>
                      <a:pt x="10735" y="2933"/>
                    </a:cubicBezTo>
                    <a:cubicBezTo>
                      <a:pt x="11247" y="2598"/>
                      <a:pt x="11803" y="2446"/>
                      <a:pt x="12345" y="2446"/>
                    </a:cubicBezTo>
                    <a:cubicBezTo>
                      <a:pt x="13893" y="2446"/>
                      <a:pt x="15328" y="3685"/>
                      <a:pt x="15315" y="5433"/>
                    </a:cubicBezTo>
                    <a:cubicBezTo>
                      <a:pt x="15315" y="5626"/>
                      <a:pt x="15297" y="5835"/>
                      <a:pt x="15262" y="6028"/>
                    </a:cubicBezTo>
                    <a:cubicBezTo>
                      <a:pt x="15194" y="6351"/>
                      <a:pt x="15441" y="6658"/>
                      <a:pt x="15760" y="6658"/>
                    </a:cubicBezTo>
                    <a:cubicBezTo>
                      <a:pt x="15769" y="6658"/>
                      <a:pt x="15778" y="6657"/>
                      <a:pt x="15787" y="6657"/>
                    </a:cubicBezTo>
                    <a:lnTo>
                      <a:pt x="15839" y="6657"/>
                    </a:lnTo>
                    <a:cubicBezTo>
                      <a:pt x="17098" y="6657"/>
                      <a:pt x="18112" y="7671"/>
                      <a:pt x="18112" y="8929"/>
                    </a:cubicBezTo>
                    <a:cubicBezTo>
                      <a:pt x="18112" y="10188"/>
                      <a:pt x="17098" y="11202"/>
                      <a:pt x="15839" y="11202"/>
                    </a:cubicBezTo>
                    <a:lnTo>
                      <a:pt x="15507" y="11202"/>
                    </a:lnTo>
                    <a:cubicBezTo>
                      <a:pt x="14913" y="8772"/>
                      <a:pt x="12727" y="7059"/>
                      <a:pt x="10245" y="7059"/>
                    </a:cubicBezTo>
                    <a:cubicBezTo>
                      <a:pt x="7745" y="7059"/>
                      <a:pt x="5560" y="8772"/>
                      <a:pt x="4966" y="11202"/>
                    </a:cubicBezTo>
                    <a:cubicBezTo>
                      <a:pt x="2518" y="11185"/>
                      <a:pt x="1417" y="8125"/>
                      <a:pt x="3305" y="6552"/>
                    </a:cubicBezTo>
                    <a:lnTo>
                      <a:pt x="3305" y="6552"/>
                    </a:lnTo>
                    <a:cubicBezTo>
                      <a:pt x="3497" y="6884"/>
                      <a:pt x="3725" y="7199"/>
                      <a:pt x="3987" y="7461"/>
                    </a:cubicBezTo>
                    <a:cubicBezTo>
                      <a:pt x="4105" y="7575"/>
                      <a:pt x="4235" y="7622"/>
                      <a:pt x="4359" y="7622"/>
                    </a:cubicBezTo>
                    <a:cubicBezTo>
                      <a:pt x="4769" y="7622"/>
                      <a:pt x="5114" y="7103"/>
                      <a:pt x="4738" y="6727"/>
                    </a:cubicBezTo>
                    <a:cubicBezTo>
                      <a:pt x="4424" y="6395"/>
                      <a:pt x="4162" y="6010"/>
                      <a:pt x="4004" y="5591"/>
                    </a:cubicBezTo>
                    <a:cubicBezTo>
                      <a:pt x="3392" y="4052"/>
                      <a:pt x="4004" y="2287"/>
                      <a:pt x="5455" y="1482"/>
                    </a:cubicBezTo>
                    <a:cubicBezTo>
                      <a:pt x="5968" y="1188"/>
                      <a:pt x="6533" y="1047"/>
                      <a:pt x="7092" y="1047"/>
                    </a:cubicBezTo>
                    <a:close/>
                    <a:moveTo>
                      <a:pt x="10207" y="8126"/>
                    </a:moveTo>
                    <a:cubicBezTo>
                      <a:pt x="12455" y="8126"/>
                      <a:pt x="14615" y="9875"/>
                      <a:pt x="14615" y="12513"/>
                    </a:cubicBezTo>
                    <a:cubicBezTo>
                      <a:pt x="14615" y="14926"/>
                      <a:pt x="12657" y="16883"/>
                      <a:pt x="10245" y="16883"/>
                    </a:cubicBezTo>
                    <a:cubicBezTo>
                      <a:pt x="6347" y="16883"/>
                      <a:pt x="4389" y="12164"/>
                      <a:pt x="7151" y="9419"/>
                    </a:cubicBezTo>
                    <a:cubicBezTo>
                      <a:pt x="8038" y="8526"/>
                      <a:pt x="9133" y="8126"/>
                      <a:pt x="10207" y="8126"/>
                    </a:cubicBezTo>
                    <a:close/>
                    <a:moveTo>
                      <a:pt x="7128" y="1"/>
                    </a:moveTo>
                    <a:cubicBezTo>
                      <a:pt x="4895" y="1"/>
                      <a:pt x="2711" y="1694"/>
                      <a:pt x="2711" y="4384"/>
                    </a:cubicBezTo>
                    <a:cubicBezTo>
                      <a:pt x="2711" y="4786"/>
                      <a:pt x="2763" y="5188"/>
                      <a:pt x="2885" y="5573"/>
                    </a:cubicBezTo>
                    <a:cubicBezTo>
                      <a:pt x="1" y="7583"/>
                      <a:pt x="1312" y="12094"/>
                      <a:pt x="4826" y="12251"/>
                    </a:cubicBezTo>
                    <a:lnTo>
                      <a:pt x="4826" y="12496"/>
                    </a:lnTo>
                    <a:cubicBezTo>
                      <a:pt x="4826" y="15502"/>
                      <a:pt x="7238" y="17932"/>
                      <a:pt x="10245" y="17932"/>
                    </a:cubicBezTo>
                    <a:cubicBezTo>
                      <a:pt x="13234" y="17932"/>
                      <a:pt x="15664" y="15502"/>
                      <a:pt x="15664" y="12496"/>
                    </a:cubicBezTo>
                    <a:lnTo>
                      <a:pt x="15664" y="12251"/>
                    </a:lnTo>
                    <a:lnTo>
                      <a:pt x="15839" y="12251"/>
                    </a:lnTo>
                    <a:cubicBezTo>
                      <a:pt x="15862" y="12251"/>
                      <a:pt x="15884" y="12252"/>
                      <a:pt x="15906" y="12252"/>
                    </a:cubicBezTo>
                    <a:cubicBezTo>
                      <a:pt x="17642" y="12252"/>
                      <a:pt x="19075" y="10918"/>
                      <a:pt x="19213" y="9192"/>
                    </a:cubicBezTo>
                    <a:cubicBezTo>
                      <a:pt x="19335" y="7444"/>
                      <a:pt x="18094" y="5888"/>
                      <a:pt x="16364" y="5643"/>
                    </a:cubicBezTo>
                    <a:lnTo>
                      <a:pt x="16364" y="5416"/>
                    </a:lnTo>
                    <a:cubicBezTo>
                      <a:pt x="16350" y="3102"/>
                      <a:pt x="14437" y="1407"/>
                      <a:pt x="12327" y="1407"/>
                    </a:cubicBezTo>
                    <a:cubicBezTo>
                      <a:pt x="11759" y="1407"/>
                      <a:pt x="11176" y="1530"/>
                      <a:pt x="10612" y="1797"/>
                    </a:cubicBezTo>
                    <a:cubicBezTo>
                      <a:pt x="9702" y="556"/>
                      <a:pt x="8407" y="1"/>
                      <a:pt x="7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4104838" y="2872725"/>
                <a:ext cx="222475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8899" h="5842" extrusionOk="0">
                    <a:moveTo>
                      <a:pt x="2457" y="1"/>
                    </a:moveTo>
                    <a:cubicBezTo>
                      <a:pt x="2336" y="1"/>
                      <a:pt x="2210" y="48"/>
                      <a:pt x="2098" y="160"/>
                    </a:cubicBezTo>
                    <a:cubicBezTo>
                      <a:pt x="0" y="2257"/>
                      <a:pt x="1486" y="5841"/>
                      <a:pt x="4458" y="5841"/>
                    </a:cubicBezTo>
                    <a:cubicBezTo>
                      <a:pt x="7412" y="5841"/>
                      <a:pt x="8898" y="2257"/>
                      <a:pt x="6801" y="160"/>
                    </a:cubicBezTo>
                    <a:cubicBezTo>
                      <a:pt x="6696" y="64"/>
                      <a:pt x="6560" y="15"/>
                      <a:pt x="6427" y="15"/>
                    </a:cubicBezTo>
                    <a:cubicBezTo>
                      <a:pt x="6294" y="15"/>
                      <a:pt x="6162" y="64"/>
                      <a:pt x="6066" y="160"/>
                    </a:cubicBezTo>
                    <a:cubicBezTo>
                      <a:pt x="5857" y="369"/>
                      <a:pt x="5857" y="702"/>
                      <a:pt x="6066" y="911"/>
                    </a:cubicBezTo>
                    <a:cubicBezTo>
                      <a:pt x="7482" y="2345"/>
                      <a:pt x="6468" y="4792"/>
                      <a:pt x="4458" y="4792"/>
                    </a:cubicBezTo>
                    <a:cubicBezTo>
                      <a:pt x="2430" y="4792"/>
                      <a:pt x="1416" y="2345"/>
                      <a:pt x="2850" y="911"/>
                    </a:cubicBezTo>
                    <a:cubicBezTo>
                      <a:pt x="3227" y="534"/>
                      <a:pt x="2867" y="1"/>
                      <a:pt x="24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8"/>
              <p:cNvSpPr/>
              <p:nvPr/>
            </p:nvSpPr>
            <p:spPr>
              <a:xfrm>
                <a:off x="4202738" y="2852675"/>
                <a:ext cx="26675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3147" extrusionOk="0">
                    <a:moveTo>
                      <a:pt x="542" y="0"/>
                    </a:moveTo>
                    <a:cubicBezTo>
                      <a:pt x="280" y="0"/>
                      <a:pt x="18" y="175"/>
                      <a:pt x="18" y="525"/>
                    </a:cubicBezTo>
                    <a:lnTo>
                      <a:pt x="18" y="2622"/>
                    </a:lnTo>
                    <a:cubicBezTo>
                      <a:pt x="0" y="2902"/>
                      <a:pt x="245" y="3147"/>
                      <a:pt x="542" y="3147"/>
                    </a:cubicBezTo>
                    <a:cubicBezTo>
                      <a:pt x="822" y="3147"/>
                      <a:pt x="1066" y="2902"/>
                      <a:pt x="1066" y="2622"/>
                    </a:cubicBezTo>
                    <a:lnTo>
                      <a:pt x="1066" y="525"/>
                    </a:lnTo>
                    <a:cubicBezTo>
                      <a:pt x="1066" y="175"/>
                      <a:pt x="804" y="0"/>
                      <a:pt x="5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6" name="Google Shape;236;p28"/>
          <p:cNvSpPr txBox="1">
            <a:spLocks noGrp="1"/>
          </p:cNvSpPr>
          <p:nvPr>
            <p:ph type="subTitle" idx="1"/>
          </p:nvPr>
        </p:nvSpPr>
        <p:spPr>
          <a:xfrm rot="540089">
            <a:off x="7629718" y="2857753"/>
            <a:ext cx="1857982" cy="43827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Computing</a:t>
            </a:r>
            <a:endParaRPr sz="190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237" name="Google Shape;237;p28"/>
          <p:cNvSpPr txBox="1">
            <a:spLocks noGrp="1"/>
          </p:cNvSpPr>
          <p:nvPr>
            <p:ph type="subTitle" idx="1"/>
          </p:nvPr>
        </p:nvSpPr>
        <p:spPr>
          <a:xfrm rot="-457733" flipH="1">
            <a:off x="-247136" y="264239"/>
            <a:ext cx="1459821" cy="438321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Cloud</a:t>
            </a:r>
            <a:endParaRPr sz="190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143C3-98BA-18C5-ABC0-FD5B692FFAF5}"/>
              </a:ext>
            </a:extLst>
          </p:cNvPr>
          <p:cNvSpPr txBox="1"/>
          <p:nvPr/>
        </p:nvSpPr>
        <p:spPr>
          <a:xfrm>
            <a:off x="515518" y="1553391"/>
            <a:ext cx="4495800" cy="260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>
              <a:lnSpc>
                <a:spcPct val="11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Saeid</a:t>
            </a:r>
            <a:r>
              <a:rPr lang="en-US" sz="160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Abedi: </a:t>
            </a:r>
            <a:r>
              <a:rPr lang="en-US" sz="1600" u="sng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3"/>
              </a:rPr>
              <a:t>sabedi4@uwo.ca</a:t>
            </a:r>
            <a:endParaRPr lang="en-US" sz="1600"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 algn="l">
              <a:lnSpc>
                <a:spcPct val="11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Stephan Dhanraj: </a:t>
            </a:r>
            <a:r>
              <a:rPr lang="en-US" sz="1600" u="sng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4"/>
              </a:rPr>
              <a:t>sdhanraj@uwo.ca</a:t>
            </a:r>
            <a:endParaRPr lang="en-US" sz="1600"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 algn="l">
              <a:lnSpc>
                <a:spcPct val="11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James Zhong: </a:t>
            </a:r>
            <a:r>
              <a:rPr lang="en-US" sz="1600" u="sng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5"/>
              </a:rPr>
              <a:t>pzhong22@uwo.ca</a:t>
            </a:r>
            <a:endParaRPr lang="en-US" sz="1600"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 algn="l">
              <a:lnSpc>
                <a:spcPct val="11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Reza Motazed Monadjemi: </a:t>
            </a:r>
            <a:r>
              <a:rPr lang="en-US" sz="1600" u="sng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6"/>
              </a:rPr>
              <a:t>rmotazed@uwo.ca</a:t>
            </a:r>
            <a:endParaRPr lang="en-US" sz="1600"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 algn="l">
              <a:lnSpc>
                <a:spcPct val="11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>
                <a:effectLst/>
                <a:latin typeface="Aptos" panose="020B00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James Suresh: </a:t>
            </a:r>
            <a:r>
              <a:rPr lang="en-US" sz="1600" u="sng">
                <a:solidFill>
                  <a:srgbClr val="467886"/>
                </a:solidFill>
                <a:effectLst/>
                <a:latin typeface="Aptos" panose="020B0004020202020204" pitchFamily="34" charset="0"/>
                <a:ea typeface="MS Mincho" panose="02020609040205080304" pitchFamily="49" charset="-128"/>
                <a:cs typeface="Arial" panose="020B0604020202020204" pitchFamily="34" charset="0"/>
                <a:hlinkClick r:id="rId7"/>
              </a:rPr>
              <a:t>jsuresh3@uwo.ca</a:t>
            </a:r>
            <a:endParaRPr lang="en-US" sz="1600" u="sng">
              <a:solidFill>
                <a:srgbClr val="467886"/>
              </a:solidFill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 algn="l">
              <a:lnSpc>
                <a:spcPct val="11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effectLst/>
                <a:latin typeface="Aptos" panose="020B00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Group 07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6F1EA-2948-C964-35C4-6E96D9F20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450" y="755650"/>
            <a:ext cx="6587100" cy="3632200"/>
          </a:xfrm>
        </p:spPr>
        <p:txBody>
          <a:bodyPr/>
          <a:lstStyle/>
          <a:p>
            <a:pPr marL="12700" indent="-342900">
              <a:lnSpc>
                <a:spcPct val="116000"/>
              </a:lnSpc>
              <a:spcAft>
                <a:spcPts val="800"/>
              </a:spcAft>
            </a:pPr>
            <a:r>
              <a:rPr lang="en-US" sz="120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gcloud</a:t>
            </a:r>
            <a:r>
              <a:rPr lang="en-US" sz="120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 container clusters </a:t>
            </a:r>
            <a:r>
              <a:rPr lang="en-US" sz="1200" b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create</a:t>
            </a:r>
            <a:r>
              <a:rPr lang="en-US" sz="120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 dev-</a:t>
            </a:r>
            <a:r>
              <a:rPr lang="en-US" sz="1200" b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cluster</a:t>
            </a:r>
            <a:r>
              <a:rPr lang="en-US" sz="120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-</a:t>
            </a:r>
            <a:r>
              <a:rPr lang="en-US" sz="120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realestate</a:t>
            </a:r>
            <a:r>
              <a:rPr lang="en-US" sz="120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r>
              <a:rPr lang="en-US" sz="1200">
                <a:solidFill>
                  <a:srgbClr val="888888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--num-nodes 1 --machine-type e2-standard-4</a:t>
            </a:r>
          </a:p>
          <a:p>
            <a:pPr marL="12700" indent="-342900">
              <a:lnSpc>
                <a:spcPct val="116000"/>
              </a:lnSpc>
              <a:spcAft>
                <a:spcPts val="800"/>
              </a:spcAft>
            </a:pPr>
            <a:r>
              <a:rPr lang="en-US" sz="140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Kubectl</a:t>
            </a:r>
            <a:r>
              <a:rPr lang="en-US" sz="140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r>
              <a:rPr lang="en-US" sz="1400">
                <a:solidFill>
                  <a:srgbClr val="3973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apply</a:t>
            </a:r>
            <a:r>
              <a:rPr lang="en-US" sz="140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 –f </a:t>
            </a:r>
            <a:r>
              <a:rPr lang="en-US" sz="140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mongodb-pvc.yaml</a:t>
            </a:r>
            <a:endParaRPr lang="en-US" sz="1400"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12700" indent="-342900">
              <a:lnSpc>
                <a:spcPct val="116000"/>
              </a:lnSpc>
              <a:spcAft>
                <a:spcPts val="800"/>
              </a:spcAft>
            </a:pPr>
            <a:r>
              <a:rPr lang="en-US" sz="140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Kubectl</a:t>
            </a:r>
            <a:r>
              <a:rPr lang="en-US" sz="140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r>
              <a:rPr lang="en-US" sz="1400">
                <a:solidFill>
                  <a:srgbClr val="3973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apply</a:t>
            </a:r>
            <a:r>
              <a:rPr lang="en-US" sz="140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 –f </a:t>
            </a:r>
            <a:r>
              <a:rPr lang="en-US" sz="140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db-deployment.yaml</a:t>
            </a:r>
            <a:endParaRPr lang="en-US" sz="1400"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12700" indent="-342900">
              <a:lnSpc>
                <a:spcPct val="116000"/>
              </a:lnSpc>
              <a:spcAft>
                <a:spcPts val="800"/>
              </a:spcAft>
            </a:pPr>
            <a:r>
              <a:rPr lang="en-US" sz="140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Kubectl</a:t>
            </a:r>
            <a:r>
              <a:rPr lang="en-US" sz="140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en-US" sz="1400">
                <a:solidFill>
                  <a:srgbClr val="3973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apply</a:t>
            </a:r>
            <a:r>
              <a:rPr lang="en-US" sz="140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–f </a:t>
            </a:r>
            <a:r>
              <a:rPr lang="en-US" sz="140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mongodb</a:t>
            </a:r>
            <a:r>
              <a:rPr lang="en-US" sz="140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en-US" sz="140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service_ClusterIP.yaml</a:t>
            </a:r>
            <a:endParaRPr lang="en-US" sz="1400">
              <a:solidFill>
                <a:srgbClr val="444444"/>
              </a:solidFill>
              <a:effectLst/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marL="12700" indent="-342900">
              <a:lnSpc>
                <a:spcPct val="116000"/>
              </a:lnSpc>
              <a:spcAft>
                <a:spcPts val="800"/>
              </a:spcAft>
            </a:pPr>
            <a:r>
              <a:rPr lang="en-US" sz="140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docker build -t northamerica-northeast2-docker</a:t>
            </a:r>
            <a:r>
              <a:rPr lang="en-US" sz="140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.pkg.dev</a:t>
            </a:r>
            <a:r>
              <a:rPr lang="en-US" sz="140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/real-estate-group-</a:t>
            </a:r>
            <a:r>
              <a:rPr lang="en-US" sz="140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416222</a:t>
            </a:r>
            <a:r>
              <a:rPr lang="en-US" sz="140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/docker-rep3/</a:t>
            </a:r>
            <a:r>
              <a:rPr lang="en-US" sz="140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frontend:latest</a:t>
            </a:r>
            <a:r>
              <a:rPr lang="en-US" sz="140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 .</a:t>
            </a:r>
            <a:endParaRPr lang="en-US" sz="1400"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12700" indent="-342900">
              <a:lnSpc>
                <a:spcPct val="116000"/>
              </a:lnSpc>
              <a:spcAft>
                <a:spcPts val="800"/>
              </a:spcAft>
            </a:pPr>
            <a:r>
              <a:rPr lang="en-US" sz="140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docker push northamerica-northeast2-docker</a:t>
            </a:r>
            <a:r>
              <a:rPr lang="en-US" sz="140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.pkg.dev</a:t>
            </a:r>
            <a:r>
              <a:rPr lang="en-US" sz="140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/real-estate-group-</a:t>
            </a:r>
            <a:r>
              <a:rPr lang="en-US" sz="140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416222</a:t>
            </a:r>
            <a:r>
              <a:rPr lang="en-US" sz="140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/docker-rep3/</a:t>
            </a:r>
            <a:r>
              <a:rPr lang="en-US" sz="140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frontend:latest</a:t>
            </a:r>
            <a:endParaRPr lang="en-US" sz="1400"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12700" indent="-342900">
              <a:lnSpc>
                <a:spcPct val="116000"/>
              </a:lnSpc>
              <a:spcAft>
                <a:spcPts val="800"/>
              </a:spcAft>
            </a:pPr>
            <a:r>
              <a:rPr lang="en-US" sz="140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kubectl</a:t>
            </a:r>
            <a:r>
              <a:rPr lang="en-US" sz="140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r>
              <a:rPr lang="en-US" sz="1400">
                <a:solidFill>
                  <a:srgbClr val="3973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apply</a:t>
            </a:r>
            <a:r>
              <a:rPr lang="en-US" sz="140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 -f frontend-</a:t>
            </a:r>
            <a:r>
              <a:rPr lang="en-US" sz="140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deployment.yaml</a:t>
            </a:r>
            <a:endParaRPr lang="en-US" sz="1400"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12700" indent="-342900">
              <a:lnSpc>
                <a:spcPct val="116000"/>
              </a:lnSpc>
              <a:spcAft>
                <a:spcPts val="800"/>
              </a:spcAft>
            </a:pPr>
            <a:r>
              <a:rPr lang="en-US" sz="140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kubectl</a:t>
            </a:r>
            <a:r>
              <a:rPr lang="en-US" sz="140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r>
              <a:rPr lang="en-US" sz="1400">
                <a:solidFill>
                  <a:srgbClr val="3973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apply</a:t>
            </a:r>
            <a:r>
              <a:rPr lang="en-US" sz="140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 -f frontend-</a:t>
            </a:r>
            <a:r>
              <a:rPr lang="en-US" sz="140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Arial" panose="020B0604020202020204" pitchFamily="34" charset="0"/>
              </a:rPr>
              <a:t>service.yaml</a:t>
            </a:r>
            <a:endParaRPr lang="en-US" sz="1200"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1270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35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42"/>
          <p:cNvGrpSpPr/>
          <p:nvPr/>
        </p:nvGrpSpPr>
        <p:grpSpPr>
          <a:xfrm rot="-852680">
            <a:off x="6800522" y="3829638"/>
            <a:ext cx="978911" cy="964309"/>
            <a:chOff x="6755990" y="1374375"/>
            <a:chExt cx="1149900" cy="1149900"/>
          </a:xfrm>
        </p:grpSpPr>
        <p:sp>
          <p:nvSpPr>
            <p:cNvPr id="534" name="Google Shape;534;p42"/>
            <p:cNvSpPr/>
            <p:nvPr/>
          </p:nvSpPr>
          <p:spPr>
            <a:xfrm>
              <a:off x="6755990" y="1374375"/>
              <a:ext cx="1149900" cy="1149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7020275" y="1661900"/>
              <a:ext cx="621322" cy="574842"/>
            </a:xfrm>
            <a:custGeom>
              <a:avLst/>
              <a:gdLst/>
              <a:ahLst/>
              <a:cxnLst/>
              <a:rect l="l" t="t" r="r" b="b"/>
              <a:pathLst>
                <a:path w="19383" h="17933" extrusionOk="0">
                  <a:moveTo>
                    <a:pt x="7201" y="1056"/>
                  </a:moveTo>
                  <a:cubicBezTo>
                    <a:pt x="8155" y="1056"/>
                    <a:pt x="9123" y="1463"/>
                    <a:pt x="9820" y="2374"/>
                  </a:cubicBezTo>
                  <a:cubicBezTo>
                    <a:pt x="9733" y="2444"/>
                    <a:pt x="9645" y="2514"/>
                    <a:pt x="9575" y="2601"/>
                  </a:cubicBezTo>
                  <a:cubicBezTo>
                    <a:pt x="9199" y="2977"/>
                    <a:pt x="9545" y="3497"/>
                    <a:pt x="9947" y="3497"/>
                  </a:cubicBezTo>
                  <a:cubicBezTo>
                    <a:pt x="10069" y="3497"/>
                    <a:pt x="10196" y="3449"/>
                    <a:pt x="10309" y="3335"/>
                  </a:cubicBezTo>
                  <a:cubicBezTo>
                    <a:pt x="10467" y="3195"/>
                    <a:pt x="10624" y="3056"/>
                    <a:pt x="10816" y="2951"/>
                  </a:cubicBezTo>
                  <a:cubicBezTo>
                    <a:pt x="11329" y="2615"/>
                    <a:pt x="11885" y="2463"/>
                    <a:pt x="12426" y="2463"/>
                  </a:cubicBezTo>
                  <a:cubicBezTo>
                    <a:pt x="13969" y="2463"/>
                    <a:pt x="15396" y="3699"/>
                    <a:pt x="15396" y="5433"/>
                  </a:cubicBezTo>
                  <a:cubicBezTo>
                    <a:pt x="15396" y="5643"/>
                    <a:pt x="15379" y="5835"/>
                    <a:pt x="15344" y="6045"/>
                  </a:cubicBezTo>
                  <a:cubicBezTo>
                    <a:pt x="15278" y="6377"/>
                    <a:pt x="15542" y="6677"/>
                    <a:pt x="15868" y="6677"/>
                  </a:cubicBezTo>
                  <a:cubicBezTo>
                    <a:pt x="15885" y="6677"/>
                    <a:pt x="15903" y="6676"/>
                    <a:pt x="15921" y="6674"/>
                  </a:cubicBezTo>
                  <a:cubicBezTo>
                    <a:pt x="17180" y="6674"/>
                    <a:pt x="18211" y="7688"/>
                    <a:pt x="18211" y="8947"/>
                  </a:cubicBezTo>
                  <a:cubicBezTo>
                    <a:pt x="18211" y="10205"/>
                    <a:pt x="17180" y="11219"/>
                    <a:pt x="15921" y="11219"/>
                  </a:cubicBezTo>
                  <a:lnTo>
                    <a:pt x="5082" y="11219"/>
                  </a:lnTo>
                  <a:cubicBezTo>
                    <a:pt x="2618" y="11219"/>
                    <a:pt x="1499" y="8160"/>
                    <a:pt x="3387" y="6587"/>
                  </a:cubicBezTo>
                  <a:lnTo>
                    <a:pt x="3387" y="6587"/>
                  </a:lnTo>
                  <a:cubicBezTo>
                    <a:pt x="3579" y="6919"/>
                    <a:pt x="3806" y="7216"/>
                    <a:pt x="4086" y="7478"/>
                  </a:cubicBezTo>
                  <a:cubicBezTo>
                    <a:pt x="4201" y="7597"/>
                    <a:pt x="4329" y="7647"/>
                    <a:pt x="4452" y="7647"/>
                  </a:cubicBezTo>
                  <a:cubicBezTo>
                    <a:pt x="4853" y="7647"/>
                    <a:pt x="5195" y="7119"/>
                    <a:pt x="4820" y="6744"/>
                  </a:cubicBezTo>
                  <a:cubicBezTo>
                    <a:pt x="4506" y="6412"/>
                    <a:pt x="4261" y="6045"/>
                    <a:pt x="4086" y="5625"/>
                  </a:cubicBezTo>
                  <a:cubicBezTo>
                    <a:pt x="3929" y="5223"/>
                    <a:pt x="3841" y="4804"/>
                    <a:pt x="3841" y="4402"/>
                  </a:cubicBezTo>
                  <a:cubicBezTo>
                    <a:pt x="3841" y="2352"/>
                    <a:pt x="5499" y="1056"/>
                    <a:pt x="7201" y="1056"/>
                  </a:cubicBezTo>
                  <a:close/>
                  <a:moveTo>
                    <a:pt x="10331" y="14785"/>
                  </a:moveTo>
                  <a:cubicBezTo>
                    <a:pt x="10598" y="14785"/>
                    <a:pt x="10851" y="14992"/>
                    <a:pt x="10851" y="15310"/>
                  </a:cubicBezTo>
                  <a:cubicBezTo>
                    <a:pt x="10851" y="15607"/>
                    <a:pt x="10624" y="15834"/>
                    <a:pt x="10327" y="15834"/>
                  </a:cubicBezTo>
                  <a:cubicBezTo>
                    <a:pt x="9855" y="15834"/>
                    <a:pt x="9628" y="15275"/>
                    <a:pt x="9960" y="14943"/>
                  </a:cubicBezTo>
                  <a:cubicBezTo>
                    <a:pt x="10068" y="14834"/>
                    <a:pt x="10201" y="14785"/>
                    <a:pt x="10331" y="14785"/>
                  </a:cubicBezTo>
                  <a:close/>
                  <a:moveTo>
                    <a:pt x="5428" y="15834"/>
                  </a:moveTo>
                  <a:cubicBezTo>
                    <a:pt x="5695" y="15834"/>
                    <a:pt x="5957" y="16041"/>
                    <a:pt x="5957" y="16359"/>
                  </a:cubicBezTo>
                  <a:cubicBezTo>
                    <a:pt x="5957" y="16656"/>
                    <a:pt x="5712" y="16883"/>
                    <a:pt x="5432" y="16883"/>
                  </a:cubicBezTo>
                  <a:cubicBezTo>
                    <a:pt x="4960" y="16883"/>
                    <a:pt x="4733" y="16324"/>
                    <a:pt x="5065" y="15992"/>
                  </a:cubicBezTo>
                  <a:cubicBezTo>
                    <a:pt x="5168" y="15883"/>
                    <a:pt x="5299" y="15834"/>
                    <a:pt x="5428" y="15834"/>
                  </a:cubicBezTo>
                  <a:close/>
                  <a:moveTo>
                    <a:pt x="15226" y="15834"/>
                  </a:moveTo>
                  <a:cubicBezTo>
                    <a:pt x="15493" y="15834"/>
                    <a:pt x="15746" y="16041"/>
                    <a:pt x="15746" y="16359"/>
                  </a:cubicBezTo>
                  <a:cubicBezTo>
                    <a:pt x="15746" y="16656"/>
                    <a:pt x="15519" y="16883"/>
                    <a:pt x="15222" y="16883"/>
                  </a:cubicBezTo>
                  <a:cubicBezTo>
                    <a:pt x="14767" y="16883"/>
                    <a:pt x="14522" y="16324"/>
                    <a:pt x="14855" y="15992"/>
                  </a:cubicBezTo>
                  <a:cubicBezTo>
                    <a:pt x="14963" y="15883"/>
                    <a:pt x="15096" y="15834"/>
                    <a:pt x="15226" y="15834"/>
                  </a:cubicBezTo>
                  <a:close/>
                  <a:moveTo>
                    <a:pt x="7206" y="1"/>
                  </a:moveTo>
                  <a:cubicBezTo>
                    <a:pt x="4969" y="1"/>
                    <a:pt x="2781" y="1694"/>
                    <a:pt x="2792" y="4384"/>
                  </a:cubicBezTo>
                  <a:cubicBezTo>
                    <a:pt x="2792" y="4786"/>
                    <a:pt x="2845" y="5188"/>
                    <a:pt x="2950" y="5590"/>
                  </a:cubicBezTo>
                  <a:cubicBezTo>
                    <a:pt x="1" y="7632"/>
                    <a:pt x="1458" y="12268"/>
                    <a:pt x="5062" y="12268"/>
                  </a:cubicBezTo>
                  <a:cubicBezTo>
                    <a:pt x="5069" y="12268"/>
                    <a:pt x="5076" y="12268"/>
                    <a:pt x="5082" y="12268"/>
                  </a:cubicBezTo>
                  <a:lnTo>
                    <a:pt x="5957" y="12268"/>
                  </a:lnTo>
                  <a:lnTo>
                    <a:pt x="5957" y="12915"/>
                  </a:lnTo>
                  <a:lnTo>
                    <a:pt x="5135" y="13474"/>
                  </a:lnTo>
                  <a:cubicBezTo>
                    <a:pt x="4995" y="13562"/>
                    <a:pt x="4908" y="13719"/>
                    <a:pt x="4908" y="13911"/>
                  </a:cubicBezTo>
                  <a:lnTo>
                    <a:pt x="4908" y="14873"/>
                  </a:lnTo>
                  <a:cubicBezTo>
                    <a:pt x="3229" y="15467"/>
                    <a:pt x="3649" y="17932"/>
                    <a:pt x="5415" y="17932"/>
                  </a:cubicBezTo>
                  <a:cubicBezTo>
                    <a:pt x="7198" y="17932"/>
                    <a:pt x="7617" y="15467"/>
                    <a:pt x="5939" y="14873"/>
                  </a:cubicBezTo>
                  <a:lnTo>
                    <a:pt x="5939" y="14191"/>
                  </a:lnTo>
                  <a:lnTo>
                    <a:pt x="6761" y="13649"/>
                  </a:lnTo>
                  <a:cubicBezTo>
                    <a:pt x="6918" y="13544"/>
                    <a:pt x="7005" y="13387"/>
                    <a:pt x="7005" y="13212"/>
                  </a:cubicBezTo>
                  <a:lnTo>
                    <a:pt x="7005" y="12251"/>
                  </a:lnTo>
                  <a:lnTo>
                    <a:pt x="9802" y="12251"/>
                  </a:lnTo>
                  <a:lnTo>
                    <a:pt x="9802" y="13824"/>
                  </a:lnTo>
                  <a:cubicBezTo>
                    <a:pt x="8124" y="14401"/>
                    <a:pt x="8544" y="16883"/>
                    <a:pt x="10309" y="16883"/>
                  </a:cubicBezTo>
                  <a:cubicBezTo>
                    <a:pt x="12093" y="16883"/>
                    <a:pt x="12512" y="14401"/>
                    <a:pt x="10851" y="13824"/>
                  </a:cubicBezTo>
                  <a:lnTo>
                    <a:pt x="10851" y="12251"/>
                  </a:lnTo>
                  <a:lnTo>
                    <a:pt x="13648" y="12251"/>
                  </a:lnTo>
                  <a:lnTo>
                    <a:pt x="13648" y="13212"/>
                  </a:lnTo>
                  <a:cubicBezTo>
                    <a:pt x="13648" y="13387"/>
                    <a:pt x="13736" y="13544"/>
                    <a:pt x="13876" y="13649"/>
                  </a:cubicBezTo>
                  <a:lnTo>
                    <a:pt x="14697" y="14191"/>
                  </a:lnTo>
                  <a:lnTo>
                    <a:pt x="14697" y="14873"/>
                  </a:lnTo>
                  <a:cubicBezTo>
                    <a:pt x="13019" y="15467"/>
                    <a:pt x="13456" y="17932"/>
                    <a:pt x="15222" y="17932"/>
                  </a:cubicBezTo>
                  <a:cubicBezTo>
                    <a:pt x="16987" y="17932"/>
                    <a:pt x="17407" y="15467"/>
                    <a:pt x="15746" y="14873"/>
                  </a:cubicBezTo>
                  <a:lnTo>
                    <a:pt x="15746" y="13911"/>
                  </a:lnTo>
                  <a:cubicBezTo>
                    <a:pt x="15746" y="13719"/>
                    <a:pt x="15659" y="13562"/>
                    <a:pt x="15501" y="13474"/>
                  </a:cubicBezTo>
                  <a:lnTo>
                    <a:pt x="14697" y="12915"/>
                  </a:lnTo>
                  <a:lnTo>
                    <a:pt x="14697" y="12268"/>
                  </a:lnTo>
                  <a:lnTo>
                    <a:pt x="15921" y="12268"/>
                  </a:lnTo>
                  <a:cubicBezTo>
                    <a:pt x="17652" y="12268"/>
                    <a:pt x="19103" y="10940"/>
                    <a:pt x="19242" y="9209"/>
                  </a:cubicBezTo>
                  <a:cubicBezTo>
                    <a:pt x="19382" y="7478"/>
                    <a:pt x="18159" y="5922"/>
                    <a:pt x="16445" y="5660"/>
                  </a:cubicBezTo>
                  <a:lnTo>
                    <a:pt x="16445" y="5433"/>
                  </a:lnTo>
                  <a:cubicBezTo>
                    <a:pt x="16432" y="3105"/>
                    <a:pt x="14519" y="1407"/>
                    <a:pt x="12408" y="1407"/>
                  </a:cubicBezTo>
                  <a:cubicBezTo>
                    <a:pt x="11840" y="1407"/>
                    <a:pt x="11258" y="1530"/>
                    <a:pt x="10694" y="1797"/>
                  </a:cubicBezTo>
                  <a:cubicBezTo>
                    <a:pt x="9784" y="556"/>
                    <a:pt x="8487" y="1"/>
                    <a:pt x="7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42"/>
          <p:cNvSpPr txBox="1">
            <a:spLocks noGrp="1"/>
          </p:cNvSpPr>
          <p:nvPr>
            <p:ph type="title"/>
          </p:nvPr>
        </p:nvSpPr>
        <p:spPr>
          <a:xfrm>
            <a:off x="730825" y="53565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YAML Descriptions</a:t>
            </a:r>
          </a:p>
        </p:txBody>
      </p:sp>
      <p:sp>
        <p:nvSpPr>
          <p:cNvPr id="537" name="Google Shape;537;p42"/>
          <p:cNvSpPr txBox="1">
            <a:spLocks noGrp="1"/>
          </p:cNvSpPr>
          <p:nvPr>
            <p:ph type="subTitle" idx="1"/>
          </p:nvPr>
        </p:nvSpPr>
        <p:spPr>
          <a:xfrm flipH="1">
            <a:off x="655029" y="1356096"/>
            <a:ext cx="7715700" cy="13363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0000"/>
                </a:solidFill>
              </a:rPr>
              <a:t>Database Deployment Manifest: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Describes a Kubernetes YAML file for MongoDB setup named 'ece9016-mongodb'.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Deployment utilizes one instance with the '</a:t>
            </a:r>
            <a:r>
              <a:rPr lang="en-US" sz="1400" err="1">
                <a:solidFill>
                  <a:srgbClr val="000000"/>
                </a:solidFill>
              </a:rPr>
              <a:t>mongodb</a:t>
            </a:r>
            <a:r>
              <a:rPr lang="en-US" sz="1400">
                <a:solidFill>
                  <a:srgbClr val="000000"/>
                </a:solidFill>
              </a:rPr>
              <a:t>' label.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Details include a MongoDB container on its standard port, secured with username and password.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Connects to a persistent storage volume for data integrity across restarts.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400">
              <a:solidFill>
                <a:srgbClr val="000000"/>
              </a:solidFill>
            </a:endParaRPr>
          </a:p>
        </p:txBody>
      </p:sp>
      <p:cxnSp>
        <p:nvCxnSpPr>
          <p:cNvPr id="539" name="Google Shape;539;p42"/>
          <p:cNvCxnSpPr/>
          <p:nvPr/>
        </p:nvCxnSpPr>
        <p:spPr>
          <a:xfrm>
            <a:off x="3141450" y="1033750"/>
            <a:ext cx="286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0" name="Google Shape;540;p42"/>
          <p:cNvSpPr txBox="1"/>
          <p:nvPr/>
        </p:nvSpPr>
        <p:spPr>
          <a:xfrm rot="540089">
            <a:off x="6377798" y="4509569"/>
            <a:ext cx="1857982" cy="43827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Computing</a:t>
            </a:r>
            <a:endParaRPr sz="190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541" name="Google Shape;541;p42"/>
          <p:cNvSpPr txBox="1"/>
          <p:nvPr/>
        </p:nvSpPr>
        <p:spPr>
          <a:xfrm rot="-457733" flipH="1">
            <a:off x="-247136" y="264239"/>
            <a:ext cx="1459821" cy="43832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Cloud</a:t>
            </a:r>
            <a:endParaRPr sz="190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grpSp>
        <p:nvGrpSpPr>
          <p:cNvPr id="542" name="Google Shape;542;p42"/>
          <p:cNvGrpSpPr/>
          <p:nvPr/>
        </p:nvGrpSpPr>
        <p:grpSpPr>
          <a:xfrm>
            <a:off x="7765466" y="4328001"/>
            <a:ext cx="1149900" cy="1149900"/>
            <a:chOff x="783766" y="1851351"/>
            <a:chExt cx="1149900" cy="1149900"/>
          </a:xfrm>
        </p:grpSpPr>
        <p:sp>
          <p:nvSpPr>
            <p:cNvPr id="543" name="Google Shape;543;p42"/>
            <p:cNvSpPr/>
            <p:nvPr/>
          </p:nvSpPr>
          <p:spPr>
            <a:xfrm>
              <a:off x="783766" y="1851351"/>
              <a:ext cx="1149900" cy="114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4" name="Google Shape;544;p42"/>
            <p:cNvGrpSpPr/>
            <p:nvPr/>
          </p:nvGrpSpPr>
          <p:grpSpPr>
            <a:xfrm>
              <a:off x="1007976" y="2192980"/>
              <a:ext cx="701684" cy="466733"/>
              <a:chOff x="3992088" y="1299025"/>
              <a:chExt cx="486875" cy="323850"/>
            </a:xfrm>
          </p:grpSpPr>
          <p:sp>
            <p:nvSpPr>
              <p:cNvPr id="545" name="Google Shape;545;p42"/>
              <p:cNvSpPr/>
              <p:nvPr/>
            </p:nvSpPr>
            <p:spPr>
              <a:xfrm>
                <a:off x="3992088" y="1299025"/>
                <a:ext cx="4868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9475" h="12954" extrusionOk="0">
                    <a:moveTo>
                      <a:pt x="12097" y="1381"/>
                    </a:moveTo>
                    <a:cubicBezTo>
                      <a:pt x="12080" y="1416"/>
                      <a:pt x="12080" y="1451"/>
                      <a:pt x="12062" y="1469"/>
                    </a:cubicBezTo>
                    <a:cubicBezTo>
                      <a:pt x="11940" y="1836"/>
                      <a:pt x="11835" y="2203"/>
                      <a:pt x="11783" y="2570"/>
                    </a:cubicBezTo>
                    <a:lnTo>
                      <a:pt x="10751" y="2570"/>
                    </a:lnTo>
                    <a:cubicBezTo>
                      <a:pt x="11083" y="2063"/>
                      <a:pt x="11555" y="1644"/>
                      <a:pt x="12097" y="1381"/>
                    </a:cubicBezTo>
                    <a:close/>
                    <a:moveTo>
                      <a:pt x="13548" y="1049"/>
                    </a:moveTo>
                    <a:cubicBezTo>
                      <a:pt x="13601" y="1049"/>
                      <a:pt x="13828" y="1224"/>
                      <a:pt x="14055" y="1888"/>
                    </a:cubicBezTo>
                    <a:cubicBezTo>
                      <a:pt x="14143" y="2116"/>
                      <a:pt x="14195" y="2343"/>
                      <a:pt x="14247" y="2570"/>
                    </a:cubicBezTo>
                    <a:lnTo>
                      <a:pt x="12849" y="2570"/>
                    </a:lnTo>
                    <a:cubicBezTo>
                      <a:pt x="12901" y="2343"/>
                      <a:pt x="12954" y="2116"/>
                      <a:pt x="13041" y="1888"/>
                    </a:cubicBezTo>
                    <a:cubicBezTo>
                      <a:pt x="13251" y="1224"/>
                      <a:pt x="13496" y="1067"/>
                      <a:pt x="13548" y="1049"/>
                    </a:cubicBezTo>
                    <a:close/>
                    <a:moveTo>
                      <a:pt x="14999" y="1381"/>
                    </a:moveTo>
                    <a:lnTo>
                      <a:pt x="14999" y="1381"/>
                    </a:lnTo>
                    <a:cubicBezTo>
                      <a:pt x="15541" y="1661"/>
                      <a:pt x="16013" y="2063"/>
                      <a:pt x="16345" y="2570"/>
                    </a:cubicBezTo>
                    <a:lnTo>
                      <a:pt x="15314" y="2570"/>
                    </a:lnTo>
                    <a:cubicBezTo>
                      <a:pt x="15261" y="2203"/>
                      <a:pt x="15156" y="1836"/>
                      <a:pt x="15034" y="1486"/>
                    </a:cubicBezTo>
                    <a:cubicBezTo>
                      <a:pt x="15034" y="1451"/>
                      <a:pt x="15017" y="1416"/>
                      <a:pt x="14999" y="1381"/>
                    </a:cubicBezTo>
                    <a:close/>
                    <a:moveTo>
                      <a:pt x="6993" y="1049"/>
                    </a:moveTo>
                    <a:lnTo>
                      <a:pt x="6993" y="3497"/>
                    </a:lnTo>
                    <a:lnTo>
                      <a:pt x="1049" y="3497"/>
                    </a:lnTo>
                    <a:lnTo>
                      <a:pt x="1049" y="1049"/>
                    </a:lnTo>
                    <a:close/>
                    <a:moveTo>
                      <a:pt x="11643" y="3619"/>
                    </a:moveTo>
                    <a:cubicBezTo>
                      <a:pt x="11625" y="3864"/>
                      <a:pt x="11625" y="4126"/>
                      <a:pt x="11625" y="4371"/>
                    </a:cubicBezTo>
                    <a:cubicBezTo>
                      <a:pt x="11625" y="4633"/>
                      <a:pt x="11625" y="4895"/>
                      <a:pt x="11643" y="5140"/>
                    </a:cubicBezTo>
                    <a:lnTo>
                      <a:pt x="10314" y="5140"/>
                    </a:lnTo>
                    <a:cubicBezTo>
                      <a:pt x="10244" y="4895"/>
                      <a:pt x="10227" y="4633"/>
                      <a:pt x="10227" y="4371"/>
                    </a:cubicBezTo>
                    <a:cubicBezTo>
                      <a:pt x="10227" y="4126"/>
                      <a:pt x="10244" y="3864"/>
                      <a:pt x="10314" y="3619"/>
                    </a:cubicBezTo>
                    <a:close/>
                    <a:moveTo>
                      <a:pt x="14387" y="3619"/>
                    </a:moveTo>
                    <a:cubicBezTo>
                      <a:pt x="14422" y="3864"/>
                      <a:pt x="14422" y="4126"/>
                      <a:pt x="14422" y="4371"/>
                    </a:cubicBezTo>
                    <a:cubicBezTo>
                      <a:pt x="14422" y="4633"/>
                      <a:pt x="14422" y="4895"/>
                      <a:pt x="14387" y="5140"/>
                    </a:cubicBezTo>
                    <a:lnTo>
                      <a:pt x="12709" y="5140"/>
                    </a:lnTo>
                    <a:cubicBezTo>
                      <a:pt x="12692" y="4895"/>
                      <a:pt x="12674" y="4633"/>
                      <a:pt x="12674" y="4371"/>
                    </a:cubicBezTo>
                    <a:cubicBezTo>
                      <a:pt x="12674" y="4126"/>
                      <a:pt x="12674" y="3864"/>
                      <a:pt x="12709" y="3619"/>
                    </a:cubicBezTo>
                    <a:close/>
                    <a:moveTo>
                      <a:pt x="16782" y="3619"/>
                    </a:moveTo>
                    <a:cubicBezTo>
                      <a:pt x="16852" y="3864"/>
                      <a:pt x="16870" y="4126"/>
                      <a:pt x="16870" y="4371"/>
                    </a:cubicBezTo>
                    <a:cubicBezTo>
                      <a:pt x="16870" y="4633"/>
                      <a:pt x="16852" y="4895"/>
                      <a:pt x="16782" y="5140"/>
                    </a:cubicBezTo>
                    <a:lnTo>
                      <a:pt x="15454" y="5140"/>
                    </a:lnTo>
                    <a:cubicBezTo>
                      <a:pt x="15471" y="4895"/>
                      <a:pt x="15471" y="4633"/>
                      <a:pt x="15471" y="4371"/>
                    </a:cubicBezTo>
                    <a:cubicBezTo>
                      <a:pt x="15471" y="4126"/>
                      <a:pt x="15471" y="3864"/>
                      <a:pt x="15454" y="3619"/>
                    </a:cubicBezTo>
                    <a:close/>
                    <a:moveTo>
                      <a:pt x="6993" y="4545"/>
                    </a:moveTo>
                    <a:lnTo>
                      <a:pt x="6993" y="5612"/>
                    </a:lnTo>
                    <a:lnTo>
                      <a:pt x="1049" y="5612"/>
                    </a:lnTo>
                    <a:lnTo>
                      <a:pt x="1049" y="4545"/>
                    </a:lnTo>
                    <a:close/>
                    <a:moveTo>
                      <a:pt x="11783" y="6189"/>
                    </a:moveTo>
                    <a:cubicBezTo>
                      <a:pt x="11835" y="6556"/>
                      <a:pt x="11940" y="6923"/>
                      <a:pt x="12062" y="7273"/>
                    </a:cubicBezTo>
                    <a:cubicBezTo>
                      <a:pt x="12062" y="7308"/>
                      <a:pt x="12080" y="7342"/>
                      <a:pt x="12097" y="7377"/>
                    </a:cubicBezTo>
                    <a:cubicBezTo>
                      <a:pt x="11555" y="7098"/>
                      <a:pt x="11083" y="6696"/>
                      <a:pt x="10751" y="6189"/>
                    </a:cubicBezTo>
                    <a:close/>
                    <a:moveTo>
                      <a:pt x="16328" y="6189"/>
                    </a:moveTo>
                    <a:cubicBezTo>
                      <a:pt x="16013" y="6696"/>
                      <a:pt x="15541" y="7098"/>
                      <a:pt x="14999" y="7377"/>
                    </a:cubicBezTo>
                    <a:cubicBezTo>
                      <a:pt x="14999" y="7342"/>
                      <a:pt x="15017" y="7308"/>
                      <a:pt x="15034" y="7273"/>
                    </a:cubicBezTo>
                    <a:cubicBezTo>
                      <a:pt x="15156" y="6923"/>
                      <a:pt x="15261" y="6556"/>
                      <a:pt x="15314" y="6189"/>
                    </a:cubicBezTo>
                    <a:close/>
                    <a:moveTo>
                      <a:pt x="4633" y="6643"/>
                    </a:moveTo>
                    <a:lnTo>
                      <a:pt x="4790" y="7710"/>
                    </a:lnTo>
                    <a:lnTo>
                      <a:pt x="3234" y="7710"/>
                    </a:lnTo>
                    <a:lnTo>
                      <a:pt x="3409" y="6643"/>
                    </a:lnTo>
                    <a:close/>
                    <a:moveTo>
                      <a:pt x="14247" y="6189"/>
                    </a:moveTo>
                    <a:cubicBezTo>
                      <a:pt x="14195" y="6416"/>
                      <a:pt x="14143" y="6643"/>
                      <a:pt x="14055" y="6870"/>
                    </a:cubicBezTo>
                    <a:cubicBezTo>
                      <a:pt x="13828" y="7535"/>
                      <a:pt x="13601" y="7692"/>
                      <a:pt x="13548" y="7710"/>
                    </a:cubicBezTo>
                    <a:cubicBezTo>
                      <a:pt x="13496" y="7710"/>
                      <a:pt x="13268" y="7535"/>
                      <a:pt x="13041" y="6870"/>
                    </a:cubicBezTo>
                    <a:cubicBezTo>
                      <a:pt x="12954" y="6643"/>
                      <a:pt x="12901" y="6416"/>
                      <a:pt x="12849" y="6189"/>
                    </a:cubicBezTo>
                    <a:close/>
                    <a:moveTo>
                      <a:pt x="16870" y="8758"/>
                    </a:moveTo>
                    <a:lnTo>
                      <a:pt x="16870" y="11888"/>
                    </a:lnTo>
                    <a:lnTo>
                      <a:pt x="1049" y="11888"/>
                    </a:lnTo>
                    <a:lnTo>
                      <a:pt x="1049" y="8758"/>
                    </a:lnTo>
                    <a:close/>
                    <a:moveTo>
                      <a:pt x="525" y="0"/>
                    </a:moveTo>
                    <a:cubicBezTo>
                      <a:pt x="245" y="0"/>
                      <a:pt x="0" y="245"/>
                      <a:pt x="0" y="525"/>
                    </a:cubicBezTo>
                    <a:lnTo>
                      <a:pt x="0" y="6136"/>
                    </a:lnTo>
                    <a:cubicBezTo>
                      <a:pt x="0" y="6416"/>
                      <a:pt x="245" y="6661"/>
                      <a:pt x="525" y="6661"/>
                    </a:cubicBezTo>
                    <a:lnTo>
                      <a:pt x="2360" y="6661"/>
                    </a:lnTo>
                    <a:lnTo>
                      <a:pt x="2185" y="7710"/>
                    </a:lnTo>
                    <a:lnTo>
                      <a:pt x="525" y="7710"/>
                    </a:lnTo>
                    <a:cubicBezTo>
                      <a:pt x="227" y="7710"/>
                      <a:pt x="0" y="7937"/>
                      <a:pt x="0" y="8234"/>
                    </a:cubicBezTo>
                    <a:lnTo>
                      <a:pt x="0" y="12430"/>
                    </a:lnTo>
                    <a:cubicBezTo>
                      <a:pt x="0" y="12709"/>
                      <a:pt x="227" y="12954"/>
                      <a:pt x="525" y="12954"/>
                    </a:cubicBezTo>
                    <a:lnTo>
                      <a:pt x="17394" y="12954"/>
                    </a:lnTo>
                    <a:cubicBezTo>
                      <a:pt x="17691" y="12954"/>
                      <a:pt x="17919" y="12709"/>
                      <a:pt x="17919" y="12430"/>
                    </a:cubicBezTo>
                    <a:lnTo>
                      <a:pt x="17919" y="8234"/>
                    </a:lnTo>
                    <a:cubicBezTo>
                      <a:pt x="17919" y="7937"/>
                      <a:pt x="17691" y="7710"/>
                      <a:pt x="17394" y="7710"/>
                    </a:cubicBezTo>
                    <a:lnTo>
                      <a:pt x="16398" y="7710"/>
                    </a:lnTo>
                    <a:cubicBezTo>
                      <a:pt x="19474" y="5070"/>
                      <a:pt x="17604" y="18"/>
                      <a:pt x="13548" y="18"/>
                    </a:cubicBezTo>
                    <a:cubicBezTo>
                      <a:pt x="9492" y="18"/>
                      <a:pt x="7622" y="5070"/>
                      <a:pt x="10716" y="7710"/>
                    </a:cubicBezTo>
                    <a:lnTo>
                      <a:pt x="5874" y="7710"/>
                    </a:lnTo>
                    <a:lnTo>
                      <a:pt x="5699" y="6661"/>
                    </a:lnTo>
                    <a:lnTo>
                      <a:pt x="7517" y="6661"/>
                    </a:lnTo>
                    <a:cubicBezTo>
                      <a:pt x="7814" y="6661"/>
                      <a:pt x="8059" y="6416"/>
                      <a:pt x="8059" y="6136"/>
                    </a:cubicBezTo>
                    <a:lnTo>
                      <a:pt x="8059" y="525"/>
                    </a:lnTo>
                    <a:cubicBezTo>
                      <a:pt x="8042" y="245"/>
                      <a:pt x="7814" y="0"/>
                      <a:pt x="75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2"/>
              <p:cNvSpPr/>
              <p:nvPr/>
            </p:nvSpPr>
            <p:spPr>
              <a:xfrm>
                <a:off x="4040163" y="1544200"/>
                <a:ext cx="30600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046" extrusionOk="0">
                    <a:moveTo>
                      <a:pt x="699" y="0"/>
                    </a:moveTo>
                    <a:cubicBezTo>
                      <a:pt x="227" y="0"/>
                      <a:pt x="0" y="560"/>
                      <a:pt x="332" y="892"/>
                    </a:cubicBezTo>
                    <a:cubicBezTo>
                      <a:pt x="439" y="998"/>
                      <a:pt x="569" y="1046"/>
                      <a:pt x="696" y="1046"/>
                    </a:cubicBezTo>
                    <a:cubicBezTo>
                      <a:pt x="966" y="1046"/>
                      <a:pt x="1224" y="834"/>
                      <a:pt x="1224" y="525"/>
                    </a:cubicBezTo>
                    <a:cubicBezTo>
                      <a:pt x="1224" y="228"/>
                      <a:pt x="997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2"/>
              <p:cNvSpPr/>
              <p:nvPr/>
            </p:nvSpPr>
            <p:spPr>
              <a:xfrm>
                <a:off x="4092588" y="1544200"/>
                <a:ext cx="3062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046" extrusionOk="0">
                    <a:moveTo>
                      <a:pt x="700" y="0"/>
                    </a:moveTo>
                    <a:cubicBezTo>
                      <a:pt x="228" y="0"/>
                      <a:pt x="1" y="560"/>
                      <a:pt x="333" y="892"/>
                    </a:cubicBezTo>
                    <a:cubicBezTo>
                      <a:pt x="439" y="998"/>
                      <a:pt x="569" y="1046"/>
                      <a:pt x="697" y="1046"/>
                    </a:cubicBezTo>
                    <a:cubicBezTo>
                      <a:pt x="966" y="1046"/>
                      <a:pt x="1225" y="834"/>
                      <a:pt x="1225" y="525"/>
                    </a:cubicBezTo>
                    <a:cubicBezTo>
                      <a:pt x="1225" y="228"/>
                      <a:pt x="997" y="0"/>
                      <a:pt x="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42"/>
              <p:cNvSpPr/>
              <p:nvPr/>
            </p:nvSpPr>
            <p:spPr>
              <a:xfrm>
                <a:off x="4256488" y="1544200"/>
                <a:ext cx="13462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5385" h="1050" extrusionOk="0">
                    <a:moveTo>
                      <a:pt x="525" y="0"/>
                    </a:moveTo>
                    <a:cubicBezTo>
                      <a:pt x="228" y="0"/>
                      <a:pt x="0" y="228"/>
                      <a:pt x="0" y="525"/>
                    </a:cubicBezTo>
                    <a:cubicBezTo>
                      <a:pt x="0" y="804"/>
                      <a:pt x="228" y="1049"/>
                      <a:pt x="525" y="1049"/>
                    </a:cubicBezTo>
                    <a:lnTo>
                      <a:pt x="4720" y="1049"/>
                    </a:lnTo>
                    <a:cubicBezTo>
                      <a:pt x="5385" y="997"/>
                      <a:pt x="5385" y="35"/>
                      <a:pt x="4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Google Shape;537;p42">
            <a:extLst>
              <a:ext uri="{FF2B5EF4-FFF2-40B4-BE49-F238E27FC236}">
                <a16:creationId xmlns:a16="http://schemas.microsoft.com/office/drawing/2014/main" id="{D62D7302-48DE-C884-8703-C1062A1C8F34}"/>
              </a:ext>
            </a:extLst>
          </p:cNvPr>
          <p:cNvSpPr txBox="1">
            <a:spLocks/>
          </p:cNvSpPr>
          <p:nvPr/>
        </p:nvSpPr>
        <p:spPr>
          <a:xfrm flipH="1">
            <a:off x="659597" y="2741638"/>
            <a:ext cx="7715700" cy="133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n-US" sz="1400" b="1">
                <a:solidFill>
                  <a:srgbClr val="000000"/>
                </a:solidFill>
              </a:rPr>
              <a:t>Volume Mounting Manifest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Requests Kubernetes to reserve persistent storage space via a PVC named 'ece-9016-pvc'.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Ensures consistent data storage/retrieval, even with container changes.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PVC seeks 10GB of '</a:t>
            </a:r>
            <a:r>
              <a:rPr lang="en-US" sz="1400" err="1">
                <a:solidFill>
                  <a:srgbClr val="000000"/>
                </a:solidFill>
              </a:rPr>
              <a:t>ReadWriteOnce</a:t>
            </a:r>
            <a:r>
              <a:rPr lang="en-US" sz="1400">
                <a:solidFill>
                  <a:srgbClr val="000000"/>
                </a:solidFill>
              </a:rPr>
              <a:t>' storage, allowing single-pod read/write access.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Specifies 'standard' storage class, common in Kubernetes, for reliable data maintenance.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5EA890-293B-FE0F-6063-C957ECABA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97" y="1078028"/>
            <a:ext cx="3472163" cy="3849572"/>
          </a:xfrm>
          <a:prstGeom prst="rect">
            <a:avLst/>
          </a:prstGeom>
        </p:spPr>
      </p:pic>
      <p:sp>
        <p:nvSpPr>
          <p:cNvPr id="8" name="Google Shape;555;p43">
            <a:extLst>
              <a:ext uri="{FF2B5EF4-FFF2-40B4-BE49-F238E27FC236}">
                <a16:creationId xmlns:a16="http://schemas.microsoft.com/office/drawing/2014/main" id="{500B6B66-2350-935F-FCBE-340908FE3493}"/>
              </a:ext>
            </a:extLst>
          </p:cNvPr>
          <p:cNvSpPr txBox="1"/>
          <p:nvPr/>
        </p:nvSpPr>
        <p:spPr>
          <a:xfrm>
            <a:off x="1151467" y="547240"/>
            <a:ext cx="2184400" cy="353486"/>
          </a:xfrm>
          <a:prstGeom prst="rect">
            <a:avLst/>
          </a:prstGeom>
          <a:solidFill>
            <a:srgbClr val="F5747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050" b="1">
                <a:solidFill>
                  <a:srgbClr val="000000"/>
                </a:solidFill>
              </a:rPr>
              <a:t>Database Deployment Manifest</a:t>
            </a:r>
            <a:endParaRPr lang="en-US" sz="2000" b="1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86D6DE-DB06-02FC-8CE9-4ED872D1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136" y="516645"/>
            <a:ext cx="2053744" cy="3840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11055B-A29B-A050-F702-2D5C99B598AE}"/>
              </a:ext>
            </a:extLst>
          </p:cNvPr>
          <p:cNvSpPr txBox="1"/>
          <p:nvPr/>
        </p:nvSpPr>
        <p:spPr>
          <a:xfrm>
            <a:off x="5875867" y="547240"/>
            <a:ext cx="2184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000000"/>
                </a:solidFill>
              </a:rPr>
              <a:t>Volume Mounting Manifest</a:t>
            </a:r>
          </a:p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A68F9A-9B03-54CB-5744-B70580236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185" y="1943877"/>
            <a:ext cx="2377646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09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42"/>
          <p:cNvGrpSpPr/>
          <p:nvPr/>
        </p:nvGrpSpPr>
        <p:grpSpPr>
          <a:xfrm>
            <a:off x="7765466" y="4328001"/>
            <a:ext cx="1149900" cy="1149900"/>
            <a:chOff x="783766" y="1851351"/>
            <a:chExt cx="1149900" cy="1149900"/>
          </a:xfrm>
        </p:grpSpPr>
        <p:sp>
          <p:nvSpPr>
            <p:cNvPr id="543" name="Google Shape;543;p42"/>
            <p:cNvSpPr/>
            <p:nvPr/>
          </p:nvSpPr>
          <p:spPr>
            <a:xfrm>
              <a:off x="783766" y="1851351"/>
              <a:ext cx="1149900" cy="114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4" name="Google Shape;544;p42"/>
            <p:cNvGrpSpPr/>
            <p:nvPr/>
          </p:nvGrpSpPr>
          <p:grpSpPr>
            <a:xfrm>
              <a:off x="1007976" y="2192980"/>
              <a:ext cx="701684" cy="466733"/>
              <a:chOff x="3992088" y="1299025"/>
              <a:chExt cx="486875" cy="323850"/>
            </a:xfrm>
          </p:grpSpPr>
          <p:sp>
            <p:nvSpPr>
              <p:cNvPr id="545" name="Google Shape;545;p42"/>
              <p:cNvSpPr/>
              <p:nvPr/>
            </p:nvSpPr>
            <p:spPr>
              <a:xfrm>
                <a:off x="3992088" y="1299025"/>
                <a:ext cx="4868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9475" h="12954" extrusionOk="0">
                    <a:moveTo>
                      <a:pt x="12097" y="1381"/>
                    </a:moveTo>
                    <a:cubicBezTo>
                      <a:pt x="12080" y="1416"/>
                      <a:pt x="12080" y="1451"/>
                      <a:pt x="12062" y="1469"/>
                    </a:cubicBezTo>
                    <a:cubicBezTo>
                      <a:pt x="11940" y="1836"/>
                      <a:pt x="11835" y="2203"/>
                      <a:pt x="11783" y="2570"/>
                    </a:cubicBezTo>
                    <a:lnTo>
                      <a:pt x="10751" y="2570"/>
                    </a:lnTo>
                    <a:cubicBezTo>
                      <a:pt x="11083" y="2063"/>
                      <a:pt x="11555" y="1644"/>
                      <a:pt x="12097" y="1381"/>
                    </a:cubicBezTo>
                    <a:close/>
                    <a:moveTo>
                      <a:pt x="13548" y="1049"/>
                    </a:moveTo>
                    <a:cubicBezTo>
                      <a:pt x="13601" y="1049"/>
                      <a:pt x="13828" y="1224"/>
                      <a:pt x="14055" y="1888"/>
                    </a:cubicBezTo>
                    <a:cubicBezTo>
                      <a:pt x="14143" y="2116"/>
                      <a:pt x="14195" y="2343"/>
                      <a:pt x="14247" y="2570"/>
                    </a:cubicBezTo>
                    <a:lnTo>
                      <a:pt x="12849" y="2570"/>
                    </a:lnTo>
                    <a:cubicBezTo>
                      <a:pt x="12901" y="2343"/>
                      <a:pt x="12954" y="2116"/>
                      <a:pt x="13041" y="1888"/>
                    </a:cubicBezTo>
                    <a:cubicBezTo>
                      <a:pt x="13251" y="1224"/>
                      <a:pt x="13496" y="1067"/>
                      <a:pt x="13548" y="1049"/>
                    </a:cubicBezTo>
                    <a:close/>
                    <a:moveTo>
                      <a:pt x="14999" y="1381"/>
                    </a:moveTo>
                    <a:lnTo>
                      <a:pt x="14999" y="1381"/>
                    </a:lnTo>
                    <a:cubicBezTo>
                      <a:pt x="15541" y="1661"/>
                      <a:pt x="16013" y="2063"/>
                      <a:pt x="16345" y="2570"/>
                    </a:cubicBezTo>
                    <a:lnTo>
                      <a:pt x="15314" y="2570"/>
                    </a:lnTo>
                    <a:cubicBezTo>
                      <a:pt x="15261" y="2203"/>
                      <a:pt x="15156" y="1836"/>
                      <a:pt x="15034" y="1486"/>
                    </a:cubicBezTo>
                    <a:cubicBezTo>
                      <a:pt x="15034" y="1451"/>
                      <a:pt x="15017" y="1416"/>
                      <a:pt x="14999" y="1381"/>
                    </a:cubicBezTo>
                    <a:close/>
                    <a:moveTo>
                      <a:pt x="6993" y="1049"/>
                    </a:moveTo>
                    <a:lnTo>
                      <a:pt x="6993" y="3497"/>
                    </a:lnTo>
                    <a:lnTo>
                      <a:pt x="1049" y="3497"/>
                    </a:lnTo>
                    <a:lnTo>
                      <a:pt x="1049" y="1049"/>
                    </a:lnTo>
                    <a:close/>
                    <a:moveTo>
                      <a:pt x="11643" y="3619"/>
                    </a:moveTo>
                    <a:cubicBezTo>
                      <a:pt x="11625" y="3864"/>
                      <a:pt x="11625" y="4126"/>
                      <a:pt x="11625" y="4371"/>
                    </a:cubicBezTo>
                    <a:cubicBezTo>
                      <a:pt x="11625" y="4633"/>
                      <a:pt x="11625" y="4895"/>
                      <a:pt x="11643" y="5140"/>
                    </a:cubicBezTo>
                    <a:lnTo>
                      <a:pt x="10314" y="5140"/>
                    </a:lnTo>
                    <a:cubicBezTo>
                      <a:pt x="10244" y="4895"/>
                      <a:pt x="10227" y="4633"/>
                      <a:pt x="10227" y="4371"/>
                    </a:cubicBezTo>
                    <a:cubicBezTo>
                      <a:pt x="10227" y="4126"/>
                      <a:pt x="10244" y="3864"/>
                      <a:pt x="10314" y="3619"/>
                    </a:cubicBezTo>
                    <a:close/>
                    <a:moveTo>
                      <a:pt x="14387" y="3619"/>
                    </a:moveTo>
                    <a:cubicBezTo>
                      <a:pt x="14422" y="3864"/>
                      <a:pt x="14422" y="4126"/>
                      <a:pt x="14422" y="4371"/>
                    </a:cubicBezTo>
                    <a:cubicBezTo>
                      <a:pt x="14422" y="4633"/>
                      <a:pt x="14422" y="4895"/>
                      <a:pt x="14387" y="5140"/>
                    </a:cubicBezTo>
                    <a:lnTo>
                      <a:pt x="12709" y="5140"/>
                    </a:lnTo>
                    <a:cubicBezTo>
                      <a:pt x="12692" y="4895"/>
                      <a:pt x="12674" y="4633"/>
                      <a:pt x="12674" y="4371"/>
                    </a:cubicBezTo>
                    <a:cubicBezTo>
                      <a:pt x="12674" y="4126"/>
                      <a:pt x="12674" y="3864"/>
                      <a:pt x="12709" y="3619"/>
                    </a:cubicBezTo>
                    <a:close/>
                    <a:moveTo>
                      <a:pt x="16782" y="3619"/>
                    </a:moveTo>
                    <a:cubicBezTo>
                      <a:pt x="16852" y="3864"/>
                      <a:pt x="16870" y="4126"/>
                      <a:pt x="16870" y="4371"/>
                    </a:cubicBezTo>
                    <a:cubicBezTo>
                      <a:pt x="16870" y="4633"/>
                      <a:pt x="16852" y="4895"/>
                      <a:pt x="16782" y="5140"/>
                    </a:cubicBezTo>
                    <a:lnTo>
                      <a:pt x="15454" y="5140"/>
                    </a:lnTo>
                    <a:cubicBezTo>
                      <a:pt x="15471" y="4895"/>
                      <a:pt x="15471" y="4633"/>
                      <a:pt x="15471" y="4371"/>
                    </a:cubicBezTo>
                    <a:cubicBezTo>
                      <a:pt x="15471" y="4126"/>
                      <a:pt x="15471" y="3864"/>
                      <a:pt x="15454" y="3619"/>
                    </a:cubicBezTo>
                    <a:close/>
                    <a:moveTo>
                      <a:pt x="6993" y="4545"/>
                    </a:moveTo>
                    <a:lnTo>
                      <a:pt x="6993" y="5612"/>
                    </a:lnTo>
                    <a:lnTo>
                      <a:pt x="1049" y="5612"/>
                    </a:lnTo>
                    <a:lnTo>
                      <a:pt x="1049" y="4545"/>
                    </a:lnTo>
                    <a:close/>
                    <a:moveTo>
                      <a:pt x="11783" y="6189"/>
                    </a:moveTo>
                    <a:cubicBezTo>
                      <a:pt x="11835" y="6556"/>
                      <a:pt x="11940" y="6923"/>
                      <a:pt x="12062" y="7273"/>
                    </a:cubicBezTo>
                    <a:cubicBezTo>
                      <a:pt x="12062" y="7308"/>
                      <a:pt x="12080" y="7342"/>
                      <a:pt x="12097" y="7377"/>
                    </a:cubicBezTo>
                    <a:cubicBezTo>
                      <a:pt x="11555" y="7098"/>
                      <a:pt x="11083" y="6696"/>
                      <a:pt x="10751" y="6189"/>
                    </a:cubicBezTo>
                    <a:close/>
                    <a:moveTo>
                      <a:pt x="16328" y="6189"/>
                    </a:moveTo>
                    <a:cubicBezTo>
                      <a:pt x="16013" y="6696"/>
                      <a:pt x="15541" y="7098"/>
                      <a:pt x="14999" y="7377"/>
                    </a:cubicBezTo>
                    <a:cubicBezTo>
                      <a:pt x="14999" y="7342"/>
                      <a:pt x="15017" y="7308"/>
                      <a:pt x="15034" y="7273"/>
                    </a:cubicBezTo>
                    <a:cubicBezTo>
                      <a:pt x="15156" y="6923"/>
                      <a:pt x="15261" y="6556"/>
                      <a:pt x="15314" y="6189"/>
                    </a:cubicBezTo>
                    <a:close/>
                    <a:moveTo>
                      <a:pt x="4633" y="6643"/>
                    </a:moveTo>
                    <a:lnTo>
                      <a:pt x="4790" y="7710"/>
                    </a:lnTo>
                    <a:lnTo>
                      <a:pt x="3234" y="7710"/>
                    </a:lnTo>
                    <a:lnTo>
                      <a:pt x="3409" y="6643"/>
                    </a:lnTo>
                    <a:close/>
                    <a:moveTo>
                      <a:pt x="14247" y="6189"/>
                    </a:moveTo>
                    <a:cubicBezTo>
                      <a:pt x="14195" y="6416"/>
                      <a:pt x="14143" y="6643"/>
                      <a:pt x="14055" y="6870"/>
                    </a:cubicBezTo>
                    <a:cubicBezTo>
                      <a:pt x="13828" y="7535"/>
                      <a:pt x="13601" y="7692"/>
                      <a:pt x="13548" y="7710"/>
                    </a:cubicBezTo>
                    <a:cubicBezTo>
                      <a:pt x="13496" y="7710"/>
                      <a:pt x="13268" y="7535"/>
                      <a:pt x="13041" y="6870"/>
                    </a:cubicBezTo>
                    <a:cubicBezTo>
                      <a:pt x="12954" y="6643"/>
                      <a:pt x="12901" y="6416"/>
                      <a:pt x="12849" y="6189"/>
                    </a:cubicBezTo>
                    <a:close/>
                    <a:moveTo>
                      <a:pt x="16870" y="8758"/>
                    </a:moveTo>
                    <a:lnTo>
                      <a:pt x="16870" y="11888"/>
                    </a:lnTo>
                    <a:lnTo>
                      <a:pt x="1049" y="11888"/>
                    </a:lnTo>
                    <a:lnTo>
                      <a:pt x="1049" y="8758"/>
                    </a:lnTo>
                    <a:close/>
                    <a:moveTo>
                      <a:pt x="525" y="0"/>
                    </a:moveTo>
                    <a:cubicBezTo>
                      <a:pt x="245" y="0"/>
                      <a:pt x="0" y="245"/>
                      <a:pt x="0" y="525"/>
                    </a:cubicBezTo>
                    <a:lnTo>
                      <a:pt x="0" y="6136"/>
                    </a:lnTo>
                    <a:cubicBezTo>
                      <a:pt x="0" y="6416"/>
                      <a:pt x="245" y="6661"/>
                      <a:pt x="525" y="6661"/>
                    </a:cubicBezTo>
                    <a:lnTo>
                      <a:pt x="2360" y="6661"/>
                    </a:lnTo>
                    <a:lnTo>
                      <a:pt x="2185" y="7710"/>
                    </a:lnTo>
                    <a:lnTo>
                      <a:pt x="525" y="7710"/>
                    </a:lnTo>
                    <a:cubicBezTo>
                      <a:pt x="227" y="7710"/>
                      <a:pt x="0" y="7937"/>
                      <a:pt x="0" y="8234"/>
                    </a:cubicBezTo>
                    <a:lnTo>
                      <a:pt x="0" y="12430"/>
                    </a:lnTo>
                    <a:cubicBezTo>
                      <a:pt x="0" y="12709"/>
                      <a:pt x="227" y="12954"/>
                      <a:pt x="525" y="12954"/>
                    </a:cubicBezTo>
                    <a:lnTo>
                      <a:pt x="17394" y="12954"/>
                    </a:lnTo>
                    <a:cubicBezTo>
                      <a:pt x="17691" y="12954"/>
                      <a:pt x="17919" y="12709"/>
                      <a:pt x="17919" y="12430"/>
                    </a:cubicBezTo>
                    <a:lnTo>
                      <a:pt x="17919" y="8234"/>
                    </a:lnTo>
                    <a:cubicBezTo>
                      <a:pt x="17919" y="7937"/>
                      <a:pt x="17691" y="7710"/>
                      <a:pt x="17394" y="7710"/>
                    </a:cubicBezTo>
                    <a:lnTo>
                      <a:pt x="16398" y="7710"/>
                    </a:lnTo>
                    <a:cubicBezTo>
                      <a:pt x="19474" y="5070"/>
                      <a:pt x="17604" y="18"/>
                      <a:pt x="13548" y="18"/>
                    </a:cubicBezTo>
                    <a:cubicBezTo>
                      <a:pt x="9492" y="18"/>
                      <a:pt x="7622" y="5070"/>
                      <a:pt x="10716" y="7710"/>
                    </a:cubicBezTo>
                    <a:lnTo>
                      <a:pt x="5874" y="7710"/>
                    </a:lnTo>
                    <a:lnTo>
                      <a:pt x="5699" y="6661"/>
                    </a:lnTo>
                    <a:lnTo>
                      <a:pt x="7517" y="6661"/>
                    </a:lnTo>
                    <a:cubicBezTo>
                      <a:pt x="7814" y="6661"/>
                      <a:pt x="8059" y="6416"/>
                      <a:pt x="8059" y="6136"/>
                    </a:cubicBezTo>
                    <a:lnTo>
                      <a:pt x="8059" y="525"/>
                    </a:lnTo>
                    <a:cubicBezTo>
                      <a:pt x="8042" y="245"/>
                      <a:pt x="7814" y="0"/>
                      <a:pt x="75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2"/>
              <p:cNvSpPr/>
              <p:nvPr/>
            </p:nvSpPr>
            <p:spPr>
              <a:xfrm>
                <a:off x="4040163" y="1544200"/>
                <a:ext cx="30600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046" extrusionOk="0">
                    <a:moveTo>
                      <a:pt x="699" y="0"/>
                    </a:moveTo>
                    <a:cubicBezTo>
                      <a:pt x="227" y="0"/>
                      <a:pt x="0" y="560"/>
                      <a:pt x="332" y="892"/>
                    </a:cubicBezTo>
                    <a:cubicBezTo>
                      <a:pt x="439" y="998"/>
                      <a:pt x="569" y="1046"/>
                      <a:pt x="696" y="1046"/>
                    </a:cubicBezTo>
                    <a:cubicBezTo>
                      <a:pt x="966" y="1046"/>
                      <a:pt x="1224" y="834"/>
                      <a:pt x="1224" y="525"/>
                    </a:cubicBezTo>
                    <a:cubicBezTo>
                      <a:pt x="1224" y="228"/>
                      <a:pt x="997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2"/>
              <p:cNvSpPr/>
              <p:nvPr/>
            </p:nvSpPr>
            <p:spPr>
              <a:xfrm>
                <a:off x="4092588" y="1544200"/>
                <a:ext cx="3062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046" extrusionOk="0">
                    <a:moveTo>
                      <a:pt x="700" y="0"/>
                    </a:moveTo>
                    <a:cubicBezTo>
                      <a:pt x="228" y="0"/>
                      <a:pt x="1" y="560"/>
                      <a:pt x="333" y="892"/>
                    </a:cubicBezTo>
                    <a:cubicBezTo>
                      <a:pt x="439" y="998"/>
                      <a:pt x="569" y="1046"/>
                      <a:pt x="697" y="1046"/>
                    </a:cubicBezTo>
                    <a:cubicBezTo>
                      <a:pt x="966" y="1046"/>
                      <a:pt x="1225" y="834"/>
                      <a:pt x="1225" y="525"/>
                    </a:cubicBezTo>
                    <a:cubicBezTo>
                      <a:pt x="1225" y="228"/>
                      <a:pt x="997" y="0"/>
                      <a:pt x="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42"/>
              <p:cNvSpPr/>
              <p:nvPr/>
            </p:nvSpPr>
            <p:spPr>
              <a:xfrm>
                <a:off x="4256488" y="1544200"/>
                <a:ext cx="13462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5385" h="1050" extrusionOk="0">
                    <a:moveTo>
                      <a:pt x="525" y="0"/>
                    </a:moveTo>
                    <a:cubicBezTo>
                      <a:pt x="228" y="0"/>
                      <a:pt x="0" y="228"/>
                      <a:pt x="0" y="525"/>
                    </a:cubicBezTo>
                    <a:cubicBezTo>
                      <a:pt x="0" y="804"/>
                      <a:pt x="228" y="1049"/>
                      <a:pt x="525" y="1049"/>
                    </a:cubicBezTo>
                    <a:lnTo>
                      <a:pt x="4720" y="1049"/>
                    </a:lnTo>
                    <a:cubicBezTo>
                      <a:pt x="5385" y="997"/>
                      <a:pt x="5385" y="35"/>
                      <a:pt x="4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3" name="Google Shape;533;p42"/>
          <p:cNvGrpSpPr/>
          <p:nvPr/>
        </p:nvGrpSpPr>
        <p:grpSpPr>
          <a:xfrm rot="-852680">
            <a:off x="8246259" y="3945647"/>
            <a:ext cx="811301" cy="859093"/>
            <a:chOff x="6755990" y="1374375"/>
            <a:chExt cx="1149900" cy="1149900"/>
          </a:xfrm>
        </p:grpSpPr>
        <p:sp>
          <p:nvSpPr>
            <p:cNvPr id="534" name="Google Shape;534;p42"/>
            <p:cNvSpPr/>
            <p:nvPr/>
          </p:nvSpPr>
          <p:spPr>
            <a:xfrm>
              <a:off x="6755990" y="1374375"/>
              <a:ext cx="1149900" cy="1149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7020275" y="1661900"/>
              <a:ext cx="621322" cy="574842"/>
            </a:xfrm>
            <a:custGeom>
              <a:avLst/>
              <a:gdLst/>
              <a:ahLst/>
              <a:cxnLst/>
              <a:rect l="l" t="t" r="r" b="b"/>
              <a:pathLst>
                <a:path w="19383" h="17933" extrusionOk="0">
                  <a:moveTo>
                    <a:pt x="7201" y="1056"/>
                  </a:moveTo>
                  <a:cubicBezTo>
                    <a:pt x="8155" y="1056"/>
                    <a:pt x="9123" y="1463"/>
                    <a:pt x="9820" y="2374"/>
                  </a:cubicBezTo>
                  <a:cubicBezTo>
                    <a:pt x="9733" y="2444"/>
                    <a:pt x="9645" y="2514"/>
                    <a:pt x="9575" y="2601"/>
                  </a:cubicBezTo>
                  <a:cubicBezTo>
                    <a:pt x="9199" y="2977"/>
                    <a:pt x="9545" y="3497"/>
                    <a:pt x="9947" y="3497"/>
                  </a:cubicBezTo>
                  <a:cubicBezTo>
                    <a:pt x="10069" y="3497"/>
                    <a:pt x="10196" y="3449"/>
                    <a:pt x="10309" y="3335"/>
                  </a:cubicBezTo>
                  <a:cubicBezTo>
                    <a:pt x="10467" y="3195"/>
                    <a:pt x="10624" y="3056"/>
                    <a:pt x="10816" y="2951"/>
                  </a:cubicBezTo>
                  <a:cubicBezTo>
                    <a:pt x="11329" y="2615"/>
                    <a:pt x="11885" y="2463"/>
                    <a:pt x="12426" y="2463"/>
                  </a:cubicBezTo>
                  <a:cubicBezTo>
                    <a:pt x="13969" y="2463"/>
                    <a:pt x="15396" y="3699"/>
                    <a:pt x="15396" y="5433"/>
                  </a:cubicBezTo>
                  <a:cubicBezTo>
                    <a:pt x="15396" y="5643"/>
                    <a:pt x="15379" y="5835"/>
                    <a:pt x="15344" y="6045"/>
                  </a:cubicBezTo>
                  <a:cubicBezTo>
                    <a:pt x="15278" y="6377"/>
                    <a:pt x="15542" y="6677"/>
                    <a:pt x="15868" y="6677"/>
                  </a:cubicBezTo>
                  <a:cubicBezTo>
                    <a:pt x="15885" y="6677"/>
                    <a:pt x="15903" y="6676"/>
                    <a:pt x="15921" y="6674"/>
                  </a:cubicBezTo>
                  <a:cubicBezTo>
                    <a:pt x="17180" y="6674"/>
                    <a:pt x="18211" y="7688"/>
                    <a:pt x="18211" y="8947"/>
                  </a:cubicBezTo>
                  <a:cubicBezTo>
                    <a:pt x="18211" y="10205"/>
                    <a:pt x="17180" y="11219"/>
                    <a:pt x="15921" y="11219"/>
                  </a:cubicBezTo>
                  <a:lnTo>
                    <a:pt x="5082" y="11219"/>
                  </a:lnTo>
                  <a:cubicBezTo>
                    <a:pt x="2618" y="11219"/>
                    <a:pt x="1499" y="8160"/>
                    <a:pt x="3387" y="6587"/>
                  </a:cubicBezTo>
                  <a:lnTo>
                    <a:pt x="3387" y="6587"/>
                  </a:lnTo>
                  <a:cubicBezTo>
                    <a:pt x="3579" y="6919"/>
                    <a:pt x="3806" y="7216"/>
                    <a:pt x="4086" y="7478"/>
                  </a:cubicBezTo>
                  <a:cubicBezTo>
                    <a:pt x="4201" y="7597"/>
                    <a:pt x="4329" y="7647"/>
                    <a:pt x="4452" y="7647"/>
                  </a:cubicBezTo>
                  <a:cubicBezTo>
                    <a:pt x="4853" y="7647"/>
                    <a:pt x="5195" y="7119"/>
                    <a:pt x="4820" y="6744"/>
                  </a:cubicBezTo>
                  <a:cubicBezTo>
                    <a:pt x="4506" y="6412"/>
                    <a:pt x="4261" y="6045"/>
                    <a:pt x="4086" y="5625"/>
                  </a:cubicBezTo>
                  <a:cubicBezTo>
                    <a:pt x="3929" y="5223"/>
                    <a:pt x="3841" y="4804"/>
                    <a:pt x="3841" y="4402"/>
                  </a:cubicBezTo>
                  <a:cubicBezTo>
                    <a:pt x="3841" y="2352"/>
                    <a:pt x="5499" y="1056"/>
                    <a:pt x="7201" y="1056"/>
                  </a:cubicBezTo>
                  <a:close/>
                  <a:moveTo>
                    <a:pt x="10331" y="14785"/>
                  </a:moveTo>
                  <a:cubicBezTo>
                    <a:pt x="10598" y="14785"/>
                    <a:pt x="10851" y="14992"/>
                    <a:pt x="10851" y="15310"/>
                  </a:cubicBezTo>
                  <a:cubicBezTo>
                    <a:pt x="10851" y="15607"/>
                    <a:pt x="10624" y="15834"/>
                    <a:pt x="10327" y="15834"/>
                  </a:cubicBezTo>
                  <a:cubicBezTo>
                    <a:pt x="9855" y="15834"/>
                    <a:pt x="9628" y="15275"/>
                    <a:pt x="9960" y="14943"/>
                  </a:cubicBezTo>
                  <a:cubicBezTo>
                    <a:pt x="10068" y="14834"/>
                    <a:pt x="10201" y="14785"/>
                    <a:pt x="10331" y="14785"/>
                  </a:cubicBezTo>
                  <a:close/>
                  <a:moveTo>
                    <a:pt x="5428" y="15834"/>
                  </a:moveTo>
                  <a:cubicBezTo>
                    <a:pt x="5695" y="15834"/>
                    <a:pt x="5957" y="16041"/>
                    <a:pt x="5957" y="16359"/>
                  </a:cubicBezTo>
                  <a:cubicBezTo>
                    <a:pt x="5957" y="16656"/>
                    <a:pt x="5712" y="16883"/>
                    <a:pt x="5432" y="16883"/>
                  </a:cubicBezTo>
                  <a:cubicBezTo>
                    <a:pt x="4960" y="16883"/>
                    <a:pt x="4733" y="16324"/>
                    <a:pt x="5065" y="15992"/>
                  </a:cubicBezTo>
                  <a:cubicBezTo>
                    <a:pt x="5168" y="15883"/>
                    <a:pt x="5299" y="15834"/>
                    <a:pt x="5428" y="15834"/>
                  </a:cubicBezTo>
                  <a:close/>
                  <a:moveTo>
                    <a:pt x="15226" y="15834"/>
                  </a:moveTo>
                  <a:cubicBezTo>
                    <a:pt x="15493" y="15834"/>
                    <a:pt x="15746" y="16041"/>
                    <a:pt x="15746" y="16359"/>
                  </a:cubicBezTo>
                  <a:cubicBezTo>
                    <a:pt x="15746" y="16656"/>
                    <a:pt x="15519" y="16883"/>
                    <a:pt x="15222" y="16883"/>
                  </a:cubicBezTo>
                  <a:cubicBezTo>
                    <a:pt x="14767" y="16883"/>
                    <a:pt x="14522" y="16324"/>
                    <a:pt x="14855" y="15992"/>
                  </a:cubicBezTo>
                  <a:cubicBezTo>
                    <a:pt x="14963" y="15883"/>
                    <a:pt x="15096" y="15834"/>
                    <a:pt x="15226" y="15834"/>
                  </a:cubicBezTo>
                  <a:close/>
                  <a:moveTo>
                    <a:pt x="7206" y="1"/>
                  </a:moveTo>
                  <a:cubicBezTo>
                    <a:pt x="4969" y="1"/>
                    <a:pt x="2781" y="1694"/>
                    <a:pt x="2792" y="4384"/>
                  </a:cubicBezTo>
                  <a:cubicBezTo>
                    <a:pt x="2792" y="4786"/>
                    <a:pt x="2845" y="5188"/>
                    <a:pt x="2950" y="5590"/>
                  </a:cubicBezTo>
                  <a:cubicBezTo>
                    <a:pt x="1" y="7632"/>
                    <a:pt x="1458" y="12268"/>
                    <a:pt x="5062" y="12268"/>
                  </a:cubicBezTo>
                  <a:cubicBezTo>
                    <a:pt x="5069" y="12268"/>
                    <a:pt x="5076" y="12268"/>
                    <a:pt x="5082" y="12268"/>
                  </a:cubicBezTo>
                  <a:lnTo>
                    <a:pt x="5957" y="12268"/>
                  </a:lnTo>
                  <a:lnTo>
                    <a:pt x="5957" y="12915"/>
                  </a:lnTo>
                  <a:lnTo>
                    <a:pt x="5135" y="13474"/>
                  </a:lnTo>
                  <a:cubicBezTo>
                    <a:pt x="4995" y="13562"/>
                    <a:pt x="4908" y="13719"/>
                    <a:pt x="4908" y="13911"/>
                  </a:cubicBezTo>
                  <a:lnTo>
                    <a:pt x="4908" y="14873"/>
                  </a:lnTo>
                  <a:cubicBezTo>
                    <a:pt x="3229" y="15467"/>
                    <a:pt x="3649" y="17932"/>
                    <a:pt x="5415" y="17932"/>
                  </a:cubicBezTo>
                  <a:cubicBezTo>
                    <a:pt x="7198" y="17932"/>
                    <a:pt x="7617" y="15467"/>
                    <a:pt x="5939" y="14873"/>
                  </a:cubicBezTo>
                  <a:lnTo>
                    <a:pt x="5939" y="14191"/>
                  </a:lnTo>
                  <a:lnTo>
                    <a:pt x="6761" y="13649"/>
                  </a:lnTo>
                  <a:cubicBezTo>
                    <a:pt x="6918" y="13544"/>
                    <a:pt x="7005" y="13387"/>
                    <a:pt x="7005" y="13212"/>
                  </a:cubicBezTo>
                  <a:lnTo>
                    <a:pt x="7005" y="12251"/>
                  </a:lnTo>
                  <a:lnTo>
                    <a:pt x="9802" y="12251"/>
                  </a:lnTo>
                  <a:lnTo>
                    <a:pt x="9802" y="13824"/>
                  </a:lnTo>
                  <a:cubicBezTo>
                    <a:pt x="8124" y="14401"/>
                    <a:pt x="8544" y="16883"/>
                    <a:pt x="10309" y="16883"/>
                  </a:cubicBezTo>
                  <a:cubicBezTo>
                    <a:pt x="12093" y="16883"/>
                    <a:pt x="12512" y="14401"/>
                    <a:pt x="10851" y="13824"/>
                  </a:cubicBezTo>
                  <a:lnTo>
                    <a:pt x="10851" y="12251"/>
                  </a:lnTo>
                  <a:lnTo>
                    <a:pt x="13648" y="12251"/>
                  </a:lnTo>
                  <a:lnTo>
                    <a:pt x="13648" y="13212"/>
                  </a:lnTo>
                  <a:cubicBezTo>
                    <a:pt x="13648" y="13387"/>
                    <a:pt x="13736" y="13544"/>
                    <a:pt x="13876" y="13649"/>
                  </a:cubicBezTo>
                  <a:lnTo>
                    <a:pt x="14697" y="14191"/>
                  </a:lnTo>
                  <a:lnTo>
                    <a:pt x="14697" y="14873"/>
                  </a:lnTo>
                  <a:cubicBezTo>
                    <a:pt x="13019" y="15467"/>
                    <a:pt x="13456" y="17932"/>
                    <a:pt x="15222" y="17932"/>
                  </a:cubicBezTo>
                  <a:cubicBezTo>
                    <a:pt x="16987" y="17932"/>
                    <a:pt x="17407" y="15467"/>
                    <a:pt x="15746" y="14873"/>
                  </a:cubicBezTo>
                  <a:lnTo>
                    <a:pt x="15746" y="13911"/>
                  </a:lnTo>
                  <a:cubicBezTo>
                    <a:pt x="15746" y="13719"/>
                    <a:pt x="15659" y="13562"/>
                    <a:pt x="15501" y="13474"/>
                  </a:cubicBezTo>
                  <a:lnTo>
                    <a:pt x="14697" y="12915"/>
                  </a:lnTo>
                  <a:lnTo>
                    <a:pt x="14697" y="12268"/>
                  </a:lnTo>
                  <a:lnTo>
                    <a:pt x="15921" y="12268"/>
                  </a:lnTo>
                  <a:cubicBezTo>
                    <a:pt x="17652" y="12268"/>
                    <a:pt x="19103" y="10940"/>
                    <a:pt x="19242" y="9209"/>
                  </a:cubicBezTo>
                  <a:cubicBezTo>
                    <a:pt x="19382" y="7478"/>
                    <a:pt x="18159" y="5922"/>
                    <a:pt x="16445" y="5660"/>
                  </a:cubicBezTo>
                  <a:lnTo>
                    <a:pt x="16445" y="5433"/>
                  </a:lnTo>
                  <a:cubicBezTo>
                    <a:pt x="16432" y="3105"/>
                    <a:pt x="14519" y="1407"/>
                    <a:pt x="12408" y="1407"/>
                  </a:cubicBezTo>
                  <a:cubicBezTo>
                    <a:pt x="11840" y="1407"/>
                    <a:pt x="11258" y="1530"/>
                    <a:pt x="10694" y="1797"/>
                  </a:cubicBezTo>
                  <a:cubicBezTo>
                    <a:pt x="9784" y="556"/>
                    <a:pt x="8487" y="1"/>
                    <a:pt x="7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42"/>
          <p:cNvSpPr txBox="1">
            <a:spLocks noGrp="1"/>
          </p:cNvSpPr>
          <p:nvPr>
            <p:ph type="title"/>
          </p:nvPr>
        </p:nvSpPr>
        <p:spPr>
          <a:xfrm>
            <a:off x="730825" y="53565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YAML Descriptions</a:t>
            </a:r>
          </a:p>
        </p:txBody>
      </p:sp>
      <p:sp>
        <p:nvSpPr>
          <p:cNvPr id="537" name="Google Shape;537;p42"/>
          <p:cNvSpPr txBox="1">
            <a:spLocks noGrp="1"/>
          </p:cNvSpPr>
          <p:nvPr>
            <p:ph type="subTitle" idx="1"/>
          </p:nvPr>
        </p:nvSpPr>
        <p:spPr>
          <a:xfrm flipH="1">
            <a:off x="655029" y="1356096"/>
            <a:ext cx="7715700" cy="11803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0000"/>
                </a:solidFill>
              </a:rPr>
              <a:t>Database </a:t>
            </a:r>
            <a:r>
              <a:rPr lang="en-US" sz="1400" b="1" err="1">
                <a:solidFill>
                  <a:srgbClr val="000000"/>
                </a:solidFill>
              </a:rPr>
              <a:t>ClusterIP</a:t>
            </a:r>
            <a:r>
              <a:rPr lang="en-US" sz="1400" b="1">
                <a:solidFill>
                  <a:srgbClr val="000000"/>
                </a:solidFill>
              </a:rPr>
              <a:t> service Manifest: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Configures a Kubernetes network service '</a:t>
            </a:r>
            <a:r>
              <a:rPr lang="en-US" sz="1400" err="1">
                <a:solidFill>
                  <a:srgbClr val="000000"/>
                </a:solidFill>
              </a:rPr>
              <a:t>mongodb</a:t>
            </a:r>
            <a:r>
              <a:rPr lang="en-US" sz="1400">
                <a:solidFill>
                  <a:srgbClr val="000000"/>
                </a:solidFill>
              </a:rPr>
              <a:t>-service' for MongoDB communication.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Service lacks an external IP but is internally accessible within the cluster.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Listens on MongoDB's standard port 27017, routing traffic to the matching pod.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Uses 'app: </a:t>
            </a:r>
            <a:r>
              <a:rPr lang="en-US" sz="1400" err="1">
                <a:solidFill>
                  <a:srgbClr val="000000"/>
                </a:solidFill>
              </a:rPr>
              <a:t>mongodb</a:t>
            </a:r>
            <a:r>
              <a:rPr lang="en-US" sz="1400">
                <a:solidFill>
                  <a:srgbClr val="000000"/>
                </a:solidFill>
              </a:rPr>
              <a:t>' label to identify and direct traffic to the correct MongoDB pod.</a:t>
            </a:r>
          </a:p>
        </p:txBody>
      </p:sp>
      <p:cxnSp>
        <p:nvCxnSpPr>
          <p:cNvPr id="539" name="Google Shape;539;p42"/>
          <p:cNvCxnSpPr/>
          <p:nvPr/>
        </p:nvCxnSpPr>
        <p:spPr>
          <a:xfrm>
            <a:off x="3141450" y="1033750"/>
            <a:ext cx="286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0" name="Google Shape;540;p42"/>
          <p:cNvSpPr txBox="1"/>
          <p:nvPr/>
        </p:nvSpPr>
        <p:spPr>
          <a:xfrm rot="540089">
            <a:off x="7129970" y="4376158"/>
            <a:ext cx="1857982" cy="43827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Computing</a:t>
            </a:r>
            <a:endParaRPr sz="190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541" name="Google Shape;541;p42"/>
          <p:cNvSpPr txBox="1"/>
          <p:nvPr/>
        </p:nvSpPr>
        <p:spPr>
          <a:xfrm rot="-457733" flipH="1">
            <a:off x="-247136" y="264239"/>
            <a:ext cx="1459821" cy="43832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Cloud</a:t>
            </a:r>
            <a:endParaRPr sz="190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9" name="Google Shape;537;p42">
            <a:extLst>
              <a:ext uri="{FF2B5EF4-FFF2-40B4-BE49-F238E27FC236}">
                <a16:creationId xmlns:a16="http://schemas.microsoft.com/office/drawing/2014/main" id="{D62D7302-48DE-C884-8703-C1062A1C8F34}"/>
              </a:ext>
            </a:extLst>
          </p:cNvPr>
          <p:cNvSpPr txBox="1">
            <a:spLocks/>
          </p:cNvSpPr>
          <p:nvPr/>
        </p:nvSpPr>
        <p:spPr>
          <a:xfrm flipH="1">
            <a:off x="655029" y="2436701"/>
            <a:ext cx="7715700" cy="133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n-US" sz="1400" b="1">
                <a:solidFill>
                  <a:srgbClr val="000000"/>
                </a:solidFill>
              </a:rPr>
              <a:t>Development Environment Frontend Deployment Manifest: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Outlines Kubernetes config for a single-instance 'frontend' container service.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Utilizes 'replicas: 1' for a solitary front-end instance in development.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Labels deployment and pods as 'app: frontend' for simplified Kubernetes management.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Configures to use a specific, latest Docker image from a repository for the front-end.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Sets the container to listen on port 80 for HTTP traffic, ensuring web accessibility.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Employs '</a:t>
            </a:r>
            <a:r>
              <a:rPr lang="en-US" sz="1400" err="1">
                <a:solidFill>
                  <a:srgbClr val="000000"/>
                </a:solidFill>
              </a:rPr>
              <a:t>hostPort</a:t>
            </a:r>
            <a:r>
              <a:rPr lang="en-US" sz="1400">
                <a:solidFill>
                  <a:srgbClr val="000000"/>
                </a:solidFill>
              </a:rPr>
              <a:t>' to align container's port 80 with the host's, enabling direct host access.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Designed to facilitate easy testing and development with the most updated front-end version.</a:t>
            </a:r>
          </a:p>
        </p:txBody>
      </p:sp>
    </p:spTree>
    <p:extLst>
      <p:ext uri="{BB962C8B-B14F-4D97-AF65-F5344CB8AC3E}">
        <p14:creationId xmlns:p14="http://schemas.microsoft.com/office/powerpoint/2010/main" val="73513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55;p43">
            <a:extLst>
              <a:ext uri="{FF2B5EF4-FFF2-40B4-BE49-F238E27FC236}">
                <a16:creationId xmlns:a16="http://schemas.microsoft.com/office/drawing/2014/main" id="{500B6B66-2350-935F-FCBE-340908FE3493}"/>
              </a:ext>
            </a:extLst>
          </p:cNvPr>
          <p:cNvSpPr txBox="1"/>
          <p:nvPr/>
        </p:nvSpPr>
        <p:spPr>
          <a:xfrm>
            <a:off x="1151467" y="547240"/>
            <a:ext cx="2184400" cy="353486"/>
          </a:xfrm>
          <a:prstGeom prst="rect">
            <a:avLst/>
          </a:prstGeom>
          <a:solidFill>
            <a:srgbClr val="F5747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000000"/>
                </a:solidFill>
              </a:rPr>
              <a:t>Database </a:t>
            </a:r>
            <a:r>
              <a:rPr lang="en-US" sz="1050" b="1" err="1">
                <a:solidFill>
                  <a:srgbClr val="000000"/>
                </a:solidFill>
              </a:rPr>
              <a:t>ClusterIP</a:t>
            </a:r>
            <a:r>
              <a:rPr lang="en-US" sz="1050" b="1">
                <a:solidFill>
                  <a:srgbClr val="000000"/>
                </a:solidFill>
              </a:rPr>
              <a:t> service Manifest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CD3CB4-0741-99E4-677B-B8F18ED98294}"/>
              </a:ext>
            </a:extLst>
          </p:cNvPr>
          <p:cNvGrpSpPr/>
          <p:nvPr/>
        </p:nvGrpSpPr>
        <p:grpSpPr>
          <a:xfrm>
            <a:off x="5614315" y="406578"/>
            <a:ext cx="2252132" cy="846203"/>
            <a:chOff x="5808135" y="516645"/>
            <a:chExt cx="2252132" cy="8462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86D6DE-DB06-02FC-8CE9-4ED872D1A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8135" y="516645"/>
              <a:ext cx="2252131" cy="61788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11055B-A29B-A050-F702-2D5C99B598AE}"/>
                </a:ext>
              </a:extLst>
            </p:cNvPr>
            <p:cNvSpPr txBox="1"/>
            <p:nvPr/>
          </p:nvSpPr>
          <p:spPr>
            <a:xfrm>
              <a:off x="5875867" y="547240"/>
              <a:ext cx="218440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/>
              <a:r>
                <a:rPr lang="en-US" sz="1100" b="1">
                  <a:solidFill>
                    <a:srgbClr val="000000"/>
                  </a:solidFill>
                </a:rPr>
                <a:t>Development Environment Frontend Deployment Manifest:</a:t>
              </a:r>
            </a:p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FC8F703-3D26-47C7-BDE9-865ECB9EC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93" y="1590790"/>
            <a:ext cx="3177815" cy="2232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7BA7A-AB3F-6273-116D-E679350F1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949" y="1362848"/>
            <a:ext cx="4184865" cy="30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88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42"/>
          <p:cNvGrpSpPr/>
          <p:nvPr/>
        </p:nvGrpSpPr>
        <p:grpSpPr>
          <a:xfrm rot="-852680">
            <a:off x="6800522" y="3829638"/>
            <a:ext cx="978911" cy="964309"/>
            <a:chOff x="6755990" y="1374375"/>
            <a:chExt cx="1149900" cy="1149900"/>
          </a:xfrm>
        </p:grpSpPr>
        <p:sp>
          <p:nvSpPr>
            <p:cNvPr id="534" name="Google Shape;534;p42"/>
            <p:cNvSpPr/>
            <p:nvPr/>
          </p:nvSpPr>
          <p:spPr>
            <a:xfrm>
              <a:off x="6755990" y="1374375"/>
              <a:ext cx="1149900" cy="1149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7020275" y="1661900"/>
              <a:ext cx="621322" cy="574842"/>
            </a:xfrm>
            <a:custGeom>
              <a:avLst/>
              <a:gdLst/>
              <a:ahLst/>
              <a:cxnLst/>
              <a:rect l="l" t="t" r="r" b="b"/>
              <a:pathLst>
                <a:path w="19383" h="17933" extrusionOk="0">
                  <a:moveTo>
                    <a:pt x="7201" y="1056"/>
                  </a:moveTo>
                  <a:cubicBezTo>
                    <a:pt x="8155" y="1056"/>
                    <a:pt x="9123" y="1463"/>
                    <a:pt x="9820" y="2374"/>
                  </a:cubicBezTo>
                  <a:cubicBezTo>
                    <a:pt x="9733" y="2444"/>
                    <a:pt x="9645" y="2514"/>
                    <a:pt x="9575" y="2601"/>
                  </a:cubicBezTo>
                  <a:cubicBezTo>
                    <a:pt x="9199" y="2977"/>
                    <a:pt x="9545" y="3497"/>
                    <a:pt x="9947" y="3497"/>
                  </a:cubicBezTo>
                  <a:cubicBezTo>
                    <a:pt x="10069" y="3497"/>
                    <a:pt x="10196" y="3449"/>
                    <a:pt x="10309" y="3335"/>
                  </a:cubicBezTo>
                  <a:cubicBezTo>
                    <a:pt x="10467" y="3195"/>
                    <a:pt x="10624" y="3056"/>
                    <a:pt x="10816" y="2951"/>
                  </a:cubicBezTo>
                  <a:cubicBezTo>
                    <a:pt x="11329" y="2615"/>
                    <a:pt x="11885" y="2463"/>
                    <a:pt x="12426" y="2463"/>
                  </a:cubicBezTo>
                  <a:cubicBezTo>
                    <a:pt x="13969" y="2463"/>
                    <a:pt x="15396" y="3699"/>
                    <a:pt x="15396" y="5433"/>
                  </a:cubicBezTo>
                  <a:cubicBezTo>
                    <a:pt x="15396" y="5643"/>
                    <a:pt x="15379" y="5835"/>
                    <a:pt x="15344" y="6045"/>
                  </a:cubicBezTo>
                  <a:cubicBezTo>
                    <a:pt x="15278" y="6377"/>
                    <a:pt x="15542" y="6677"/>
                    <a:pt x="15868" y="6677"/>
                  </a:cubicBezTo>
                  <a:cubicBezTo>
                    <a:pt x="15885" y="6677"/>
                    <a:pt x="15903" y="6676"/>
                    <a:pt x="15921" y="6674"/>
                  </a:cubicBezTo>
                  <a:cubicBezTo>
                    <a:pt x="17180" y="6674"/>
                    <a:pt x="18211" y="7688"/>
                    <a:pt x="18211" y="8947"/>
                  </a:cubicBezTo>
                  <a:cubicBezTo>
                    <a:pt x="18211" y="10205"/>
                    <a:pt x="17180" y="11219"/>
                    <a:pt x="15921" y="11219"/>
                  </a:cubicBezTo>
                  <a:lnTo>
                    <a:pt x="5082" y="11219"/>
                  </a:lnTo>
                  <a:cubicBezTo>
                    <a:pt x="2618" y="11219"/>
                    <a:pt x="1499" y="8160"/>
                    <a:pt x="3387" y="6587"/>
                  </a:cubicBezTo>
                  <a:lnTo>
                    <a:pt x="3387" y="6587"/>
                  </a:lnTo>
                  <a:cubicBezTo>
                    <a:pt x="3579" y="6919"/>
                    <a:pt x="3806" y="7216"/>
                    <a:pt x="4086" y="7478"/>
                  </a:cubicBezTo>
                  <a:cubicBezTo>
                    <a:pt x="4201" y="7597"/>
                    <a:pt x="4329" y="7647"/>
                    <a:pt x="4452" y="7647"/>
                  </a:cubicBezTo>
                  <a:cubicBezTo>
                    <a:pt x="4853" y="7647"/>
                    <a:pt x="5195" y="7119"/>
                    <a:pt x="4820" y="6744"/>
                  </a:cubicBezTo>
                  <a:cubicBezTo>
                    <a:pt x="4506" y="6412"/>
                    <a:pt x="4261" y="6045"/>
                    <a:pt x="4086" y="5625"/>
                  </a:cubicBezTo>
                  <a:cubicBezTo>
                    <a:pt x="3929" y="5223"/>
                    <a:pt x="3841" y="4804"/>
                    <a:pt x="3841" y="4402"/>
                  </a:cubicBezTo>
                  <a:cubicBezTo>
                    <a:pt x="3841" y="2352"/>
                    <a:pt x="5499" y="1056"/>
                    <a:pt x="7201" y="1056"/>
                  </a:cubicBezTo>
                  <a:close/>
                  <a:moveTo>
                    <a:pt x="10331" y="14785"/>
                  </a:moveTo>
                  <a:cubicBezTo>
                    <a:pt x="10598" y="14785"/>
                    <a:pt x="10851" y="14992"/>
                    <a:pt x="10851" y="15310"/>
                  </a:cubicBezTo>
                  <a:cubicBezTo>
                    <a:pt x="10851" y="15607"/>
                    <a:pt x="10624" y="15834"/>
                    <a:pt x="10327" y="15834"/>
                  </a:cubicBezTo>
                  <a:cubicBezTo>
                    <a:pt x="9855" y="15834"/>
                    <a:pt x="9628" y="15275"/>
                    <a:pt x="9960" y="14943"/>
                  </a:cubicBezTo>
                  <a:cubicBezTo>
                    <a:pt x="10068" y="14834"/>
                    <a:pt x="10201" y="14785"/>
                    <a:pt x="10331" y="14785"/>
                  </a:cubicBezTo>
                  <a:close/>
                  <a:moveTo>
                    <a:pt x="5428" y="15834"/>
                  </a:moveTo>
                  <a:cubicBezTo>
                    <a:pt x="5695" y="15834"/>
                    <a:pt x="5957" y="16041"/>
                    <a:pt x="5957" y="16359"/>
                  </a:cubicBezTo>
                  <a:cubicBezTo>
                    <a:pt x="5957" y="16656"/>
                    <a:pt x="5712" y="16883"/>
                    <a:pt x="5432" y="16883"/>
                  </a:cubicBezTo>
                  <a:cubicBezTo>
                    <a:pt x="4960" y="16883"/>
                    <a:pt x="4733" y="16324"/>
                    <a:pt x="5065" y="15992"/>
                  </a:cubicBezTo>
                  <a:cubicBezTo>
                    <a:pt x="5168" y="15883"/>
                    <a:pt x="5299" y="15834"/>
                    <a:pt x="5428" y="15834"/>
                  </a:cubicBezTo>
                  <a:close/>
                  <a:moveTo>
                    <a:pt x="15226" y="15834"/>
                  </a:moveTo>
                  <a:cubicBezTo>
                    <a:pt x="15493" y="15834"/>
                    <a:pt x="15746" y="16041"/>
                    <a:pt x="15746" y="16359"/>
                  </a:cubicBezTo>
                  <a:cubicBezTo>
                    <a:pt x="15746" y="16656"/>
                    <a:pt x="15519" y="16883"/>
                    <a:pt x="15222" y="16883"/>
                  </a:cubicBezTo>
                  <a:cubicBezTo>
                    <a:pt x="14767" y="16883"/>
                    <a:pt x="14522" y="16324"/>
                    <a:pt x="14855" y="15992"/>
                  </a:cubicBezTo>
                  <a:cubicBezTo>
                    <a:pt x="14963" y="15883"/>
                    <a:pt x="15096" y="15834"/>
                    <a:pt x="15226" y="15834"/>
                  </a:cubicBezTo>
                  <a:close/>
                  <a:moveTo>
                    <a:pt x="7206" y="1"/>
                  </a:moveTo>
                  <a:cubicBezTo>
                    <a:pt x="4969" y="1"/>
                    <a:pt x="2781" y="1694"/>
                    <a:pt x="2792" y="4384"/>
                  </a:cubicBezTo>
                  <a:cubicBezTo>
                    <a:pt x="2792" y="4786"/>
                    <a:pt x="2845" y="5188"/>
                    <a:pt x="2950" y="5590"/>
                  </a:cubicBezTo>
                  <a:cubicBezTo>
                    <a:pt x="1" y="7632"/>
                    <a:pt x="1458" y="12268"/>
                    <a:pt x="5062" y="12268"/>
                  </a:cubicBezTo>
                  <a:cubicBezTo>
                    <a:pt x="5069" y="12268"/>
                    <a:pt x="5076" y="12268"/>
                    <a:pt x="5082" y="12268"/>
                  </a:cubicBezTo>
                  <a:lnTo>
                    <a:pt x="5957" y="12268"/>
                  </a:lnTo>
                  <a:lnTo>
                    <a:pt x="5957" y="12915"/>
                  </a:lnTo>
                  <a:lnTo>
                    <a:pt x="5135" y="13474"/>
                  </a:lnTo>
                  <a:cubicBezTo>
                    <a:pt x="4995" y="13562"/>
                    <a:pt x="4908" y="13719"/>
                    <a:pt x="4908" y="13911"/>
                  </a:cubicBezTo>
                  <a:lnTo>
                    <a:pt x="4908" y="14873"/>
                  </a:lnTo>
                  <a:cubicBezTo>
                    <a:pt x="3229" y="15467"/>
                    <a:pt x="3649" y="17932"/>
                    <a:pt x="5415" y="17932"/>
                  </a:cubicBezTo>
                  <a:cubicBezTo>
                    <a:pt x="7198" y="17932"/>
                    <a:pt x="7617" y="15467"/>
                    <a:pt x="5939" y="14873"/>
                  </a:cubicBezTo>
                  <a:lnTo>
                    <a:pt x="5939" y="14191"/>
                  </a:lnTo>
                  <a:lnTo>
                    <a:pt x="6761" y="13649"/>
                  </a:lnTo>
                  <a:cubicBezTo>
                    <a:pt x="6918" y="13544"/>
                    <a:pt x="7005" y="13387"/>
                    <a:pt x="7005" y="13212"/>
                  </a:cubicBezTo>
                  <a:lnTo>
                    <a:pt x="7005" y="12251"/>
                  </a:lnTo>
                  <a:lnTo>
                    <a:pt x="9802" y="12251"/>
                  </a:lnTo>
                  <a:lnTo>
                    <a:pt x="9802" y="13824"/>
                  </a:lnTo>
                  <a:cubicBezTo>
                    <a:pt x="8124" y="14401"/>
                    <a:pt x="8544" y="16883"/>
                    <a:pt x="10309" y="16883"/>
                  </a:cubicBezTo>
                  <a:cubicBezTo>
                    <a:pt x="12093" y="16883"/>
                    <a:pt x="12512" y="14401"/>
                    <a:pt x="10851" y="13824"/>
                  </a:cubicBezTo>
                  <a:lnTo>
                    <a:pt x="10851" y="12251"/>
                  </a:lnTo>
                  <a:lnTo>
                    <a:pt x="13648" y="12251"/>
                  </a:lnTo>
                  <a:lnTo>
                    <a:pt x="13648" y="13212"/>
                  </a:lnTo>
                  <a:cubicBezTo>
                    <a:pt x="13648" y="13387"/>
                    <a:pt x="13736" y="13544"/>
                    <a:pt x="13876" y="13649"/>
                  </a:cubicBezTo>
                  <a:lnTo>
                    <a:pt x="14697" y="14191"/>
                  </a:lnTo>
                  <a:lnTo>
                    <a:pt x="14697" y="14873"/>
                  </a:lnTo>
                  <a:cubicBezTo>
                    <a:pt x="13019" y="15467"/>
                    <a:pt x="13456" y="17932"/>
                    <a:pt x="15222" y="17932"/>
                  </a:cubicBezTo>
                  <a:cubicBezTo>
                    <a:pt x="16987" y="17932"/>
                    <a:pt x="17407" y="15467"/>
                    <a:pt x="15746" y="14873"/>
                  </a:cubicBezTo>
                  <a:lnTo>
                    <a:pt x="15746" y="13911"/>
                  </a:lnTo>
                  <a:cubicBezTo>
                    <a:pt x="15746" y="13719"/>
                    <a:pt x="15659" y="13562"/>
                    <a:pt x="15501" y="13474"/>
                  </a:cubicBezTo>
                  <a:lnTo>
                    <a:pt x="14697" y="12915"/>
                  </a:lnTo>
                  <a:lnTo>
                    <a:pt x="14697" y="12268"/>
                  </a:lnTo>
                  <a:lnTo>
                    <a:pt x="15921" y="12268"/>
                  </a:lnTo>
                  <a:cubicBezTo>
                    <a:pt x="17652" y="12268"/>
                    <a:pt x="19103" y="10940"/>
                    <a:pt x="19242" y="9209"/>
                  </a:cubicBezTo>
                  <a:cubicBezTo>
                    <a:pt x="19382" y="7478"/>
                    <a:pt x="18159" y="5922"/>
                    <a:pt x="16445" y="5660"/>
                  </a:cubicBezTo>
                  <a:lnTo>
                    <a:pt x="16445" y="5433"/>
                  </a:lnTo>
                  <a:cubicBezTo>
                    <a:pt x="16432" y="3105"/>
                    <a:pt x="14519" y="1407"/>
                    <a:pt x="12408" y="1407"/>
                  </a:cubicBezTo>
                  <a:cubicBezTo>
                    <a:pt x="11840" y="1407"/>
                    <a:pt x="11258" y="1530"/>
                    <a:pt x="10694" y="1797"/>
                  </a:cubicBezTo>
                  <a:cubicBezTo>
                    <a:pt x="9784" y="556"/>
                    <a:pt x="8487" y="1"/>
                    <a:pt x="7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42"/>
          <p:cNvSpPr txBox="1">
            <a:spLocks noGrp="1"/>
          </p:cNvSpPr>
          <p:nvPr>
            <p:ph type="title"/>
          </p:nvPr>
        </p:nvSpPr>
        <p:spPr>
          <a:xfrm>
            <a:off x="730825" y="53565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YAML Descriptions</a:t>
            </a:r>
          </a:p>
        </p:txBody>
      </p:sp>
      <p:sp>
        <p:nvSpPr>
          <p:cNvPr id="537" name="Google Shape;537;p42"/>
          <p:cNvSpPr txBox="1">
            <a:spLocks noGrp="1"/>
          </p:cNvSpPr>
          <p:nvPr>
            <p:ph type="subTitle" idx="1"/>
          </p:nvPr>
        </p:nvSpPr>
        <p:spPr>
          <a:xfrm flipH="1">
            <a:off x="655029" y="1356096"/>
            <a:ext cx="7715700" cy="13363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0000"/>
                </a:solidFill>
              </a:rPr>
              <a:t>Frontend Load Balancer Manifest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Configures 'frontend-service' as a Kubernetes </a:t>
            </a:r>
            <a:r>
              <a:rPr lang="en-US" sz="1400" err="1">
                <a:solidFill>
                  <a:srgbClr val="000000"/>
                </a:solidFill>
              </a:rPr>
              <a:t>LoadBalancer</a:t>
            </a:r>
            <a:r>
              <a:rPr lang="en-US" sz="1400">
                <a:solidFill>
                  <a:srgbClr val="000000"/>
                </a:solidFill>
              </a:rPr>
              <a:t> to distribute web traffic.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Enables external traffic reception on port 80, directing it to front-end containers.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Searches for pods labeled 'app: frontend' for traffic distribution.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Aims for efficient traffic management and enhanced application availability.</a:t>
            </a:r>
          </a:p>
        </p:txBody>
      </p:sp>
      <p:cxnSp>
        <p:nvCxnSpPr>
          <p:cNvPr id="539" name="Google Shape;539;p42"/>
          <p:cNvCxnSpPr/>
          <p:nvPr/>
        </p:nvCxnSpPr>
        <p:spPr>
          <a:xfrm>
            <a:off x="3141450" y="1033750"/>
            <a:ext cx="286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0" name="Google Shape;540;p42"/>
          <p:cNvSpPr txBox="1"/>
          <p:nvPr/>
        </p:nvSpPr>
        <p:spPr>
          <a:xfrm rot="540089">
            <a:off x="6377798" y="4509569"/>
            <a:ext cx="1857982" cy="43827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Computing</a:t>
            </a:r>
            <a:endParaRPr sz="190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541" name="Google Shape;541;p42"/>
          <p:cNvSpPr txBox="1"/>
          <p:nvPr/>
        </p:nvSpPr>
        <p:spPr>
          <a:xfrm rot="-457733" flipH="1">
            <a:off x="-247136" y="264239"/>
            <a:ext cx="1459821" cy="43832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Cloud</a:t>
            </a:r>
            <a:endParaRPr sz="190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grpSp>
        <p:nvGrpSpPr>
          <p:cNvPr id="542" name="Google Shape;542;p42"/>
          <p:cNvGrpSpPr/>
          <p:nvPr/>
        </p:nvGrpSpPr>
        <p:grpSpPr>
          <a:xfrm>
            <a:off x="7765466" y="4328001"/>
            <a:ext cx="1149900" cy="1149900"/>
            <a:chOff x="783766" y="1851351"/>
            <a:chExt cx="1149900" cy="1149900"/>
          </a:xfrm>
        </p:grpSpPr>
        <p:sp>
          <p:nvSpPr>
            <p:cNvPr id="543" name="Google Shape;543;p42"/>
            <p:cNvSpPr/>
            <p:nvPr/>
          </p:nvSpPr>
          <p:spPr>
            <a:xfrm>
              <a:off x="783766" y="1851351"/>
              <a:ext cx="1149900" cy="114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4" name="Google Shape;544;p42"/>
            <p:cNvGrpSpPr/>
            <p:nvPr/>
          </p:nvGrpSpPr>
          <p:grpSpPr>
            <a:xfrm>
              <a:off x="1007976" y="2192980"/>
              <a:ext cx="701684" cy="466733"/>
              <a:chOff x="3992088" y="1299025"/>
              <a:chExt cx="486875" cy="323850"/>
            </a:xfrm>
          </p:grpSpPr>
          <p:sp>
            <p:nvSpPr>
              <p:cNvPr id="545" name="Google Shape;545;p42"/>
              <p:cNvSpPr/>
              <p:nvPr/>
            </p:nvSpPr>
            <p:spPr>
              <a:xfrm>
                <a:off x="3992088" y="1299025"/>
                <a:ext cx="4868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9475" h="12954" extrusionOk="0">
                    <a:moveTo>
                      <a:pt x="12097" y="1381"/>
                    </a:moveTo>
                    <a:cubicBezTo>
                      <a:pt x="12080" y="1416"/>
                      <a:pt x="12080" y="1451"/>
                      <a:pt x="12062" y="1469"/>
                    </a:cubicBezTo>
                    <a:cubicBezTo>
                      <a:pt x="11940" y="1836"/>
                      <a:pt x="11835" y="2203"/>
                      <a:pt x="11783" y="2570"/>
                    </a:cubicBezTo>
                    <a:lnTo>
                      <a:pt x="10751" y="2570"/>
                    </a:lnTo>
                    <a:cubicBezTo>
                      <a:pt x="11083" y="2063"/>
                      <a:pt x="11555" y="1644"/>
                      <a:pt x="12097" y="1381"/>
                    </a:cubicBezTo>
                    <a:close/>
                    <a:moveTo>
                      <a:pt x="13548" y="1049"/>
                    </a:moveTo>
                    <a:cubicBezTo>
                      <a:pt x="13601" y="1049"/>
                      <a:pt x="13828" y="1224"/>
                      <a:pt x="14055" y="1888"/>
                    </a:cubicBezTo>
                    <a:cubicBezTo>
                      <a:pt x="14143" y="2116"/>
                      <a:pt x="14195" y="2343"/>
                      <a:pt x="14247" y="2570"/>
                    </a:cubicBezTo>
                    <a:lnTo>
                      <a:pt x="12849" y="2570"/>
                    </a:lnTo>
                    <a:cubicBezTo>
                      <a:pt x="12901" y="2343"/>
                      <a:pt x="12954" y="2116"/>
                      <a:pt x="13041" y="1888"/>
                    </a:cubicBezTo>
                    <a:cubicBezTo>
                      <a:pt x="13251" y="1224"/>
                      <a:pt x="13496" y="1067"/>
                      <a:pt x="13548" y="1049"/>
                    </a:cubicBezTo>
                    <a:close/>
                    <a:moveTo>
                      <a:pt x="14999" y="1381"/>
                    </a:moveTo>
                    <a:lnTo>
                      <a:pt x="14999" y="1381"/>
                    </a:lnTo>
                    <a:cubicBezTo>
                      <a:pt x="15541" y="1661"/>
                      <a:pt x="16013" y="2063"/>
                      <a:pt x="16345" y="2570"/>
                    </a:cubicBezTo>
                    <a:lnTo>
                      <a:pt x="15314" y="2570"/>
                    </a:lnTo>
                    <a:cubicBezTo>
                      <a:pt x="15261" y="2203"/>
                      <a:pt x="15156" y="1836"/>
                      <a:pt x="15034" y="1486"/>
                    </a:cubicBezTo>
                    <a:cubicBezTo>
                      <a:pt x="15034" y="1451"/>
                      <a:pt x="15017" y="1416"/>
                      <a:pt x="14999" y="1381"/>
                    </a:cubicBezTo>
                    <a:close/>
                    <a:moveTo>
                      <a:pt x="6993" y="1049"/>
                    </a:moveTo>
                    <a:lnTo>
                      <a:pt x="6993" y="3497"/>
                    </a:lnTo>
                    <a:lnTo>
                      <a:pt x="1049" y="3497"/>
                    </a:lnTo>
                    <a:lnTo>
                      <a:pt x="1049" y="1049"/>
                    </a:lnTo>
                    <a:close/>
                    <a:moveTo>
                      <a:pt x="11643" y="3619"/>
                    </a:moveTo>
                    <a:cubicBezTo>
                      <a:pt x="11625" y="3864"/>
                      <a:pt x="11625" y="4126"/>
                      <a:pt x="11625" y="4371"/>
                    </a:cubicBezTo>
                    <a:cubicBezTo>
                      <a:pt x="11625" y="4633"/>
                      <a:pt x="11625" y="4895"/>
                      <a:pt x="11643" y="5140"/>
                    </a:cubicBezTo>
                    <a:lnTo>
                      <a:pt x="10314" y="5140"/>
                    </a:lnTo>
                    <a:cubicBezTo>
                      <a:pt x="10244" y="4895"/>
                      <a:pt x="10227" y="4633"/>
                      <a:pt x="10227" y="4371"/>
                    </a:cubicBezTo>
                    <a:cubicBezTo>
                      <a:pt x="10227" y="4126"/>
                      <a:pt x="10244" y="3864"/>
                      <a:pt x="10314" y="3619"/>
                    </a:cubicBezTo>
                    <a:close/>
                    <a:moveTo>
                      <a:pt x="14387" y="3619"/>
                    </a:moveTo>
                    <a:cubicBezTo>
                      <a:pt x="14422" y="3864"/>
                      <a:pt x="14422" y="4126"/>
                      <a:pt x="14422" y="4371"/>
                    </a:cubicBezTo>
                    <a:cubicBezTo>
                      <a:pt x="14422" y="4633"/>
                      <a:pt x="14422" y="4895"/>
                      <a:pt x="14387" y="5140"/>
                    </a:cubicBezTo>
                    <a:lnTo>
                      <a:pt x="12709" y="5140"/>
                    </a:lnTo>
                    <a:cubicBezTo>
                      <a:pt x="12692" y="4895"/>
                      <a:pt x="12674" y="4633"/>
                      <a:pt x="12674" y="4371"/>
                    </a:cubicBezTo>
                    <a:cubicBezTo>
                      <a:pt x="12674" y="4126"/>
                      <a:pt x="12674" y="3864"/>
                      <a:pt x="12709" y="3619"/>
                    </a:cubicBezTo>
                    <a:close/>
                    <a:moveTo>
                      <a:pt x="16782" y="3619"/>
                    </a:moveTo>
                    <a:cubicBezTo>
                      <a:pt x="16852" y="3864"/>
                      <a:pt x="16870" y="4126"/>
                      <a:pt x="16870" y="4371"/>
                    </a:cubicBezTo>
                    <a:cubicBezTo>
                      <a:pt x="16870" y="4633"/>
                      <a:pt x="16852" y="4895"/>
                      <a:pt x="16782" y="5140"/>
                    </a:cubicBezTo>
                    <a:lnTo>
                      <a:pt x="15454" y="5140"/>
                    </a:lnTo>
                    <a:cubicBezTo>
                      <a:pt x="15471" y="4895"/>
                      <a:pt x="15471" y="4633"/>
                      <a:pt x="15471" y="4371"/>
                    </a:cubicBezTo>
                    <a:cubicBezTo>
                      <a:pt x="15471" y="4126"/>
                      <a:pt x="15471" y="3864"/>
                      <a:pt x="15454" y="3619"/>
                    </a:cubicBezTo>
                    <a:close/>
                    <a:moveTo>
                      <a:pt x="6993" y="4545"/>
                    </a:moveTo>
                    <a:lnTo>
                      <a:pt x="6993" y="5612"/>
                    </a:lnTo>
                    <a:lnTo>
                      <a:pt x="1049" y="5612"/>
                    </a:lnTo>
                    <a:lnTo>
                      <a:pt x="1049" y="4545"/>
                    </a:lnTo>
                    <a:close/>
                    <a:moveTo>
                      <a:pt x="11783" y="6189"/>
                    </a:moveTo>
                    <a:cubicBezTo>
                      <a:pt x="11835" y="6556"/>
                      <a:pt x="11940" y="6923"/>
                      <a:pt x="12062" y="7273"/>
                    </a:cubicBezTo>
                    <a:cubicBezTo>
                      <a:pt x="12062" y="7308"/>
                      <a:pt x="12080" y="7342"/>
                      <a:pt x="12097" y="7377"/>
                    </a:cubicBezTo>
                    <a:cubicBezTo>
                      <a:pt x="11555" y="7098"/>
                      <a:pt x="11083" y="6696"/>
                      <a:pt x="10751" y="6189"/>
                    </a:cubicBezTo>
                    <a:close/>
                    <a:moveTo>
                      <a:pt x="16328" y="6189"/>
                    </a:moveTo>
                    <a:cubicBezTo>
                      <a:pt x="16013" y="6696"/>
                      <a:pt x="15541" y="7098"/>
                      <a:pt x="14999" y="7377"/>
                    </a:cubicBezTo>
                    <a:cubicBezTo>
                      <a:pt x="14999" y="7342"/>
                      <a:pt x="15017" y="7308"/>
                      <a:pt x="15034" y="7273"/>
                    </a:cubicBezTo>
                    <a:cubicBezTo>
                      <a:pt x="15156" y="6923"/>
                      <a:pt x="15261" y="6556"/>
                      <a:pt x="15314" y="6189"/>
                    </a:cubicBezTo>
                    <a:close/>
                    <a:moveTo>
                      <a:pt x="4633" y="6643"/>
                    </a:moveTo>
                    <a:lnTo>
                      <a:pt x="4790" y="7710"/>
                    </a:lnTo>
                    <a:lnTo>
                      <a:pt x="3234" y="7710"/>
                    </a:lnTo>
                    <a:lnTo>
                      <a:pt x="3409" y="6643"/>
                    </a:lnTo>
                    <a:close/>
                    <a:moveTo>
                      <a:pt x="14247" y="6189"/>
                    </a:moveTo>
                    <a:cubicBezTo>
                      <a:pt x="14195" y="6416"/>
                      <a:pt x="14143" y="6643"/>
                      <a:pt x="14055" y="6870"/>
                    </a:cubicBezTo>
                    <a:cubicBezTo>
                      <a:pt x="13828" y="7535"/>
                      <a:pt x="13601" y="7692"/>
                      <a:pt x="13548" y="7710"/>
                    </a:cubicBezTo>
                    <a:cubicBezTo>
                      <a:pt x="13496" y="7710"/>
                      <a:pt x="13268" y="7535"/>
                      <a:pt x="13041" y="6870"/>
                    </a:cubicBezTo>
                    <a:cubicBezTo>
                      <a:pt x="12954" y="6643"/>
                      <a:pt x="12901" y="6416"/>
                      <a:pt x="12849" y="6189"/>
                    </a:cubicBezTo>
                    <a:close/>
                    <a:moveTo>
                      <a:pt x="16870" y="8758"/>
                    </a:moveTo>
                    <a:lnTo>
                      <a:pt x="16870" y="11888"/>
                    </a:lnTo>
                    <a:lnTo>
                      <a:pt x="1049" y="11888"/>
                    </a:lnTo>
                    <a:lnTo>
                      <a:pt x="1049" y="8758"/>
                    </a:lnTo>
                    <a:close/>
                    <a:moveTo>
                      <a:pt x="525" y="0"/>
                    </a:moveTo>
                    <a:cubicBezTo>
                      <a:pt x="245" y="0"/>
                      <a:pt x="0" y="245"/>
                      <a:pt x="0" y="525"/>
                    </a:cubicBezTo>
                    <a:lnTo>
                      <a:pt x="0" y="6136"/>
                    </a:lnTo>
                    <a:cubicBezTo>
                      <a:pt x="0" y="6416"/>
                      <a:pt x="245" y="6661"/>
                      <a:pt x="525" y="6661"/>
                    </a:cubicBezTo>
                    <a:lnTo>
                      <a:pt x="2360" y="6661"/>
                    </a:lnTo>
                    <a:lnTo>
                      <a:pt x="2185" y="7710"/>
                    </a:lnTo>
                    <a:lnTo>
                      <a:pt x="525" y="7710"/>
                    </a:lnTo>
                    <a:cubicBezTo>
                      <a:pt x="227" y="7710"/>
                      <a:pt x="0" y="7937"/>
                      <a:pt x="0" y="8234"/>
                    </a:cubicBezTo>
                    <a:lnTo>
                      <a:pt x="0" y="12430"/>
                    </a:lnTo>
                    <a:cubicBezTo>
                      <a:pt x="0" y="12709"/>
                      <a:pt x="227" y="12954"/>
                      <a:pt x="525" y="12954"/>
                    </a:cubicBezTo>
                    <a:lnTo>
                      <a:pt x="17394" y="12954"/>
                    </a:lnTo>
                    <a:cubicBezTo>
                      <a:pt x="17691" y="12954"/>
                      <a:pt x="17919" y="12709"/>
                      <a:pt x="17919" y="12430"/>
                    </a:cubicBezTo>
                    <a:lnTo>
                      <a:pt x="17919" y="8234"/>
                    </a:lnTo>
                    <a:cubicBezTo>
                      <a:pt x="17919" y="7937"/>
                      <a:pt x="17691" y="7710"/>
                      <a:pt x="17394" y="7710"/>
                    </a:cubicBezTo>
                    <a:lnTo>
                      <a:pt x="16398" y="7710"/>
                    </a:lnTo>
                    <a:cubicBezTo>
                      <a:pt x="19474" y="5070"/>
                      <a:pt x="17604" y="18"/>
                      <a:pt x="13548" y="18"/>
                    </a:cubicBezTo>
                    <a:cubicBezTo>
                      <a:pt x="9492" y="18"/>
                      <a:pt x="7622" y="5070"/>
                      <a:pt x="10716" y="7710"/>
                    </a:cubicBezTo>
                    <a:lnTo>
                      <a:pt x="5874" y="7710"/>
                    </a:lnTo>
                    <a:lnTo>
                      <a:pt x="5699" y="6661"/>
                    </a:lnTo>
                    <a:lnTo>
                      <a:pt x="7517" y="6661"/>
                    </a:lnTo>
                    <a:cubicBezTo>
                      <a:pt x="7814" y="6661"/>
                      <a:pt x="8059" y="6416"/>
                      <a:pt x="8059" y="6136"/>
                    </a:cubicBezTo>
                    <a:lnTo>
                      <a:pt x="8059" y="525"/>
                    </a:lnTo>
                    <a:cubicBezTo>
                      <a:pt x="8042" y="245"/>
                      <a:pt x="7814" y="0"/>
                      <a:pt x="75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2"/>
              <p:cNvSpPr/>
              <p:nvPr/>
            </p:nvSpPr>
            <p:spPr>
              <a:xfrm>
                <a:off x="4040163" y="1544200"/>
                <a:ext cx="30600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046" extrusionOk="0">
                    <a:moveTo>
                      <a:pt x="699" y="0"/>
                    </a:moveTo>
                    <a:cubicBezTo>
                      <a:pt x="227" y="0"/>
                      <a:pt x="0" y="560"/>
                      <a:pt x="332" y="892"/>
                    </a:cubicBezTo>
                    <a:cubicBezTo>
                      <a:pt x="439" y="998"/>
                      <a:pt x="569" y="1046"/>
                      <a:pt x="696" y="1046"/>
                    </a:cubicBezTo>
                    <a:cubicBezTo>
                      <a:pt x="966" y="1046"/>
                      <a:pt x="1224" y="834"/>
                      <a:pt x="1224" y="525"/>
                    </a:cubicBezTo>
                    <a:cubicBezTo>
                      <a:pt x="1224" y="228"/>
                      <a:pt x="997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2"/>
              <p:cNvSpPr/>
              <p:nvPr/>
            </p:nvSpPr>
            <p:spPr>
              <a:xfrm>
                <a:off x="4092588" y="1544200"/>
                <a:ext cx="3062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046" extrusionOk="0">
                    <a:moveTo>
                      <a:pt x="700" y="0"/>
                    </a:moveTo>
                    <a:cubicBezTo>
                      <a:pt x="228" y="0"/>
                      <a:pt x="1" y="560"/>
                      <a:pt x="333" y="892"/>
                    </a:cubicBezTo>
                    <a:cubicBezTo>
                      <a:pt x="439" y="998"/>
                      <a:pt x="569" y="1046"/>
                      <a:pt x="697" y="1046"/>
                    </a:cubicBezTo>
                    <a:cubicBezTo>
                      <a:pt x="966" y="1046"/>
                      <a:pt x="1225" y="834"/>
                      <a:pt x="1225" y="525"/>
                    </a:cubicBezTo>
                    <a:cubicBezTo>
                      <a:pt x="1225" y="228"/>
                      <a:pt x="997" y="0"/>
                      <a:pt x="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42"/>
              <p:cNvSpPr/>
              <p:nvPr/>
            </p:nvSpPr>
            <p:spPr>
              <a:xfrm>
                <a:off x="4256488" y="1544200"/>
                <a:ext cx="13462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5385" h="1050" extrusionOk="0">
                    <a:moveTo>
                      <a:pt x="525" y="0"/>
                    </a:moveTo>
                    <a:cubicBezTo>
                      <a:pt x="228" y="0"/>
                      <a:pt x="0" y="228"/>
                      <a:pt x="0" y="525"/>
                    </a:cubicBezTo>
                    <a:cubicBezTo>
                      <a:pt x="0" y="804"/>
                      <a:pt x="228" y="1049"/>
                      <a:pt x="525" y="1049"/>
                    </a:cubicBezTo>
                    <a:lnTo>
                      <a:pt x="4720" y="1049"/>
                    </a:lnTo>
                    <a:cubicBezTo>
                      <a:pt x="5385" y="997"/>
                      <a:pt x="5385" y="35"/>
                      <a:pt x="4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Google Shape;537;p42">
            <a:extLst>
              <a:ext uri="{FF2B5EF4-FFF2-40B4-BE49-F238E27FC236}">
                <a16:creationId xmlns:a16="http://schemas.microsoft.com/office/drawing/2014/main" id="{D62D7302-48DE-C884-8703-C1062A1C8F34}"/>
              </a:ext>
            </a:extLst>
          </p:cNvPr>
          <p:cNvSpPr txBox="1">
            <a:spLocks/>
          </p:cNvSpPr>
          <p:nvPr/>
        </p:nvSpPr>
        <p:spPr>
          <a:xfrm flipH="1">
            <a:off x="655029" y="2620830"/>
            <a:ext cx="7715700" cy="133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None/>
              <a:defRPr sz="16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n-US" sz="1400" b="1">
                <a:solidFill>
                  <a:srgbClr val="000000"/>
                </a:solidFill>
              </a:rPr>
              <a:t>Production Environment Frontend Manifest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Sets up two instances of the front-end in the production environment for better availability.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Uses 'frontend' as the deployment name with the latest Docker image for consistency.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Configures each front-end instance to operate on port 80 for standard web traffic handling.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Employs 'affinity' settings, specifically '</a:t>
            </a:r>
            <a:r>
              <a:rPr lang="en-US" sz="1400" err="1">
                <a:solidFill>
                  <a:srgbClr val="000000"/>
                </a:solidFill>
              </a:rPr>
              <a:t>podAntiAffinity</a:t>
            </a:r>
            <a:r>
              <a:rPr lang="en-US" sz="1400">
                <a:solidFill>
                  <a:srgbClr val="000000"/>
                </a:solidFill>
              </a:rPr>
              <a:t>', to distribute instances across different physical machines, enhancing reliability and failure resilience.</a:t>
            </a:r>
          </a:p>
        </p:txBody>
      </p:sp>
    </p:spTree>
    <p:extLst>
      <p:ext uri="{BB962C8B-B14F-4D97-AF65-F5344CB8AC3E}">
        <p14:creationId xmlns:p14="http://schemas.microsoft.com/office/powerpoint/2010/main" val="3275994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55;p43">
            <a:extLst>
              <a:ext uri="{FF2B5EF4-FFF2-40B4-BE49-F238E27FC236}">
                <a16:creationId xmlns:a16="http://schemas.microsoft.com/office/drawing/2014/main" id="{500B6B66-2350-935F-FCBE-340908FE3493}"/>
              </a:ext>
            </a:extLst>
          </p:cNvPr>
          <p:cNvSpPr txBox="1"/>
          <p:nvPr/>
        </p:nvSpPr>
        <p:spPr>
          <a:xfrm>
            <a:off x="1151467" y="547240"/>
            <a:ext cx="2184400" cy="353486"/>
          </a:xfrm>
          <a:prstGeom prst="rect">
            <a:avLst/>
          </a:prstGeom>
          <a:solidFill>
            <a:srgbClr val="F5747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000000"/>
                </a:solidFill>
              </a:rPr>
              <a:t>Frontend Load Balancer Manifest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86D6DE-DB06-02FC-8CE9-4ED872D1A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136" y="516645"/>
            <a:ext cx="2053744" cy="499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11055B-A29B-A050-F702-2D5C99B598AE}"/>
              </a:ext>
            </a:extLst>
          </p:cNvPr>
          <p:cNvSpPr txBox="1"/>
          <p:nvPr/>
        </p:nvSpPr>
        <p:spPr>
          <a:xfrm>
            <a:off x="5875867" y="547240"/>
            <a:ext cx="218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/>
            <a:r>
              <a:rPr lang="en-US" sz="1100" b="1">
                <a:solidFill>
                  <a:srgbClr val="000000"/>
                </a:solidFill>
              </a:rPr>
              <a:t>Production Environment Frontend Manifest</a:t>
            </a: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961AC-7FA7-6397-1AAC-64FF99F75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09" y="1524740"/>
            <a:ext cx="3513124" cy="2415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EF1CEC-D188-122C-C361-D6A7A632A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25" y="1267154"/>
            <a:ext cx="3135966" cy="33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88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EA0ABD7-BA8B-1E06-5816-F6902ED6F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D1AB0-9F17-D5CD-B378-9C13BF10670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 flipH="1">
            <a:off x="714073" y="4282052"/>
            <a:ext cx="7703670" cy="642426"/>
          </a:xfrm>
        </p:spPr>
        <p:txBody>
          <a:bodyPr/>
          <a:lstStyle/>
          <a:p>
            <a:pPr algn="ctr"/>
            <a:r>
              <a:rPr lang="en-US" sz="1600" dirty="0"/>
              <a:t>Production endpoint - </a:t>
            </a:r>
            <a:r>
              <a:rPr lang="en-US" sz="1600" dirty="0">
                <a:hlinkClick r:id="rId2"/>
              </a:rPr>
              <a:t>http://34.130.53.97/</a:t>
            </a:r>
            <a:endParaRPr lang="en-US" sz="1600"/>
          </a:p>
          <a:p>
            <a:pPr algn="ctr"/>
            <a:r>
              <a:rPr lang="en-US" sz="1600" dirty="0"/>
              <a:t>Dev endpoint – </a:t>
            </a:r>
            <a:r>
              <a:rPr lang="en-US" sz="1600" dirty="0">
                <a:hlinkClick r:id="rId3"/>
              </a:rPr>
              <a:t>http://34.130.23.17/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C20F5C-B3BB-7A28-4E33-FBFF5E89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</a:t>
            </a:r>
          </a:p>
        </p:txBody>
      </p:sp>
      <p:pic>
        <p:nvPicPr>
          <p:cNvPr id="5" name="Picture 4" descr="A screenshot of a house&#10;&#10;Description automatically generated">
            <a:extLst>
              <a:ext uri="{FF2B5EF4-FFF2-40B4-BE49-F238E27FC236}">
                <a16:creationId xmlns:a16="http://schemas.microsoft.com/office/drawing/2014/main" id="{AD8A3A3E-806F-EB52-D749-29646CF92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373" y="1051862"/>
            <a:ext cx="5817268" cy="30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13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F164A6-FC98-3928-D305-574B63194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14150" y="2028075"/>
            <a:ext cx="7715700" cy="1615800"/>
          </a:xfrm>
        </p:spPr>
        <p:txBody>
          <a:bodyPr/>
          <a:lstStyle/>
          <a:p>
            <a:pPr algn="ctr"/>
            <a:r>
              <a:rPr lang="en-US" sz="2800"/>
              <a:t>Thank You!</a:t>
            </a:r>
          </a:p>
          <a:p>
            <a:pPr algn="ctr"/>
            <a:r>
              <a:rPr lang="en-US" sz="2800"/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199515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>
            <a:spLocks noGrp="1"/>
          </p:cNvSpPr>
          <p:nvPr>
            <p:ph type="title"/>
          </p:nvPr>
        </p:nvSpPr>
        <p:spPr>
          <a:xfrm>
            <a:off x="714175" y="1372925"/>
            <a:ext cx="4121400" cy="66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 sz="4000"/>
              <a:t>ntroduction</a:t>
            </a:r>
            <a:endParaRPr sz="4000"/>
          </a:p>
        </p:txBody>
      </p:sp>
      <p:sp>
        <p:nvSpPr>
          <p:cNvPr id="309" name="Google Shape;309;p32"/>
          <p:cNvSpPr txBox="1">
            <a:spLocks noGrp="1"/>
          </p:cNvSpPr>
          <p:nvPr>
            <p:ph type="subTitle" idx="1"/>
          </p:nvPr>
        </p:nvSpPr>
        <p:spPr>
          <a:xfrm>
            <a:off x="1147743" y="2183760"/>
            <a:ext cx="4569364" cy="21127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1600"/>
              </a:spcAft>
            </a:pPr>
            <a:r>
              <a:rPr lang="en-US" sz="14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project focuses on a simple web application.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>
                <a:solidFill>
                  <a:srgbClr val="000000"/>
                </a:solidFill>
                <a:effectLst/>
                <a:latin typeface="Jost" panose="020B0604020202020204" charset="0"/>
                <a:ea typeface="Jost" panose="020B0604020202020204" charset="0"/>
                <a:cs typeface="Jost" panose="020B0604020202020204" charset="0"/>
              </a:rPr>
              <a:t>This application interacts with a deployed database container. The report covers container development and deployment processes.</a:t>
            </a:r>
            <a:r>
              <a:rPr lang="en-US" sz="1400">
                <a:latin typeface="Arial" panose="020B0604020202020204" pitchFamily="34" charset="0"/>
                <a:cs typeface="Jost" panose="020B0604020202020204" charset="0"/>
              </a:rPr>
              <a:t> </a:t>
            </a:r>
            <a:r>
              <a:rPr lang="en-US" sz="1400" b="0" i="0" u="none" strike="noStrike">
                <a:solidFill>
                  <a:srgbClr val="000000"/>
                </a:solidFill>
                <a:effectLst/>
                <a:latin typeface="Jost" panose="020B0604020202020204" charset="0"/>
                <a:ea typeface="Jost" panose="020B0604020202020204" charset="0"/>
                <a:cs typeface="Jost" panose="020B0604020202020204" charset="0"/>
              </a:rPr>
              <a:t>Deployment is to a Kubernetes cluster.</a:t>
            </a:r>
            <a:r>
              <a:rPr lang="en-US" sz="1400">
                <a:latin typeface="Arial" panose="020B0604020202020204" pitchFamily="34" charset="0"/>
                <a:cs typeface="Jost" panose="020B0604020202020204" charset="0"/>
              </a:rPr>
              <a:t> </a:t>
            </a:r>
            <a:r>
              <a:rPr lang="en-US" sz="1400" b="0" i="0" u="none" strike="noStrike">
                <a:solidFill>
                  <a:srgbClr val="000000"/>
                </a:solidFill>
                <a:effectLst/>
                <a:latin typeface="Jost" panose="020B0604020202020204" charset="0"/>
                <a:ea typeface="Jost" panose="020B0604020202020204" charset="0"/>
                <a:cs typeface="Jost" panose="020B0604020202020204" charset="0"/>
              </a:rPr>
              <a:t>Environments covered include both development and production settings.</a:t>
            </a:r>
            <a:endParaRPr lang="en-US" sz="1400" b="0" i="0" u="none" strike="noStrike">
              <a:effectLst/>
              <a:latin typeface="Arial" panose="020B0604020202020204" pitchFamily="34" charset="0"/>
            </a:endParaRPr>
          </a:p>
        </p:txBody>
      </p:sp>
      <p:cxnSp>
        <p:nvCxnSpPr>
          <p:cNvPr id="310" name="Google Shape;310;p32"/>
          <p:cNvCxnSpPr/>
          <p:nvPr/>
        </p:nvCxnSpPr>
        <p:spPr>
          <a:xfrm>
            <a:off x="2091200" y="2036225"/>
            <a:ext cx="274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1" name="Google Shape;311;p32"/>
          <p:cNvPicPr preferRelativeResize="0"/>
          <p:nvPr/>
        </p:nvPicPr>
        <p:blipFill rotWithShape="1">
          <a:blip r:embed="rId3">
            <a:alphaModFix/>
          </a:blip>
          <a:srcRect l="20363" r="13134"/>
          <a:stretch/>
        </p:blipFill>
        <p:spPr>
          <a:xfrm>
            <a:off x="5834224" y="1273750"/>
            <a:ext cx="2595600" cy="2595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12" name="Google Shape;312;p32"/>
          <p:cNvGrpSpPr/>
          <p:nvPr/>
        </p:nvGrpSpPr>
        <p:grpSpPr>
          <a:xfrm rot="979531">
            <a:off x="5536109" y="2819294"/>
            <a:ext cx="1149924" cy="1149924"/>
            <a:chOff x="5676940" y="2897025"/>
            <a:chExt cx="1149900" cy="1149900"/>
          </a:xfrm>
        </p:grpSpPr>
        <p:sp>
          <p:nvSpPr>
            <p:cNvPr id="313" name="Google Shape;313;p32"/>
            <p:cNvSpPr/>
            <p:nvPr/>
          </p:nvSpPr>
          <p:spPr>
            <a:xfrm>
              <a:off x="5676940" y="2897025"/>
              <a:ext cx="1149900" cy="114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4" name="Google Shape;314;p32"/>
            <p:cNvGrpSpPr/>
            <p:nvPr/>
          </p:nvGrpSpPr>
          <p:grpSpPr>
            <a:xfrm>
              <a:off x="5974395" y="3217437"/>
              <a:ext cx="555041" cy="509539"/>
              <a:chOff x="3992088" y="3334725"/>
              <a:chExt cx="447975" cy="411250"/>
            </a:xfrm>
          </p:grpSpPr>
          <p:sp>
            <p:nvSpPr>
              <p:cNvPr id="315" name="Google Shape;315;p32"/>
              <p:cNvSpPr/>
              <p:nvPr/>
            </p:nvSpPr>
            <p:spPr>
              <a:xfrm>
                <a:off x="3992088" y="3334725"/>
                <a:ext cx="447975" cy="411250"/>
              </a:xfrm>
              <a:custGeom>
                <a:avLst/>
                <a:gdLst/>
                <a:ahLst/>
                <a:cxnLst/>
                <a:rect l="l" t="t" r="r" b="b"/>
                <a:pathLst>
                  <a:path w="17919" h="16450" extrusionOk="0">
                    <a:moveTo>
                      <a:pt x="5891" y="1049"/>
                    </a:moveTo>
                    <a:lnTo>
                      <a:pt x="7832" y="3321"/>
                    </a:lnTo>
                    <a:cubicBezTo>
                      <a:pt x="7919" y="3444"/>
                      <a:pt x="8077" y="3496"/>
                      <a:pt x="8234" y="3514"/>
                    </a:cubicBezTo>
                    <a:lnTo>
                      <a:pt x="16870" y="3514"/>
                    </a:lnTo>
                    <a:lnTo>
                      <a:pt x="16870" y="4912"/>
                    </a:lnTo>
                    <a:lnTo>
                      <a:pt x="1049" y="4912"/>
                    </a:lnTo>
                    <a:lnTo>
                      <a:pt x="1049" y="1049"/>
                    </a:lnTo>
                    <a:close/>
                    <a:moveTo>
                      <a:pt x="16870" y="5961"/>
                    </a:moveTo>
                    <a:lnTo>
                      <a:pt x="16870" y="15401"/>
                    </a:lnTo>
                    <a:lnTo>
                      <a:pt x="1049" y="15401"/>
                    </a:lnTo>
                    <a:lnTo>
                      <a:pt x="1049" y="5961"/>
                    </a:lnTo>
                    <a:close/>
                    <a:moveTo>
                      <a:pt x="525" y="0"/>
                    </a:moveTo>
                    <a:cubicBezTo>
                      <a:pt x="227" y="0"/>
                      <a:pt x="0" y="227"/>
                      <a:pt x="0" y="524"/>
                    </a:cubicBezTo>
                    <a:lnTo>
                      <a:pt x="0" y="15925"/>
                    </a:lnTo>
                    <a:cubicBezTo>
                      <a:pt x="0" y="16205"/>
                      <a:pt x="227" y="16450"/>
                      <a:pt x="525" y="16450"/>
                    </a:cubicBezTo>
                    <a:lnTo>
                      <a:pt x="17394" y="16450"/>
                    </a:lnTo>
                    <a:cubicBezTo>
                      <a:pt x="17691" y="16450"/>
                      <a:pt x="17919" y="16205"/>
                      <a:pt x="17919" y="15925"/>
                    </a:cubicBezTo>
                    <a:lnTo>
                      <a:pt x="17919" y="2972"/>
                    </a:lnTo>
                    <a:cubicBezTo>
                      <a:pt x="17919" y="2692"/>
                      <a:pt x="17691" y="2447"/>
                      <a:pt x="17394" y="2447"/>
                    </a:cubicBezTo>
                    <a:lnTo>
                      <a:pt x="8461" y="2447"/>
                    </a:lnTo>
                    <a:lnTo>
                      <a:pt x="6521" y="192"/>
                    </a:lnTo>
                    <a:cubicBezTo>
                      <a:pt x="6416" y="70"/>
                      <a:pt x="6276" y="0"/>
                      <a:pt x="6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2"/>
              <p:cNvSpPr/>
              <p:nvPr/>
            </p:nvSpPr>
            <p:spPr>
              <a:xfrm>
                <a:off x="4064188" y="3509700"/>
                <a:ext cx="286275" cy="18385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7354" extrusionOk="0">
                    <a:moveTo>
                      <a:pt x="4307" y="1052"/>
                    </a:moveTo>
                    <a:cubicBezTo>
                      <a:pt x="4717" y="1052"/>
                      <a:pt x="5135" y="1206"/>
                      <a:pt x="5472" y="1549"/>
                    </a:cubicBezTo>
                    <a:cubicBezTo>
                      <a:pt x="5139" y="1936"/>
                      <a:pt x="5477" y="2425"/>
                      <a:pt x="5874" y="2425"/>
                    </a:cubicBezTo>
                    <a:cubicBezTo>
                      <a:pt x="5997" y="2425"/>
                      <a:pt x="6125" y="2378"/>
                      <a:pt x="6241" y="2266"/>
                    </a:cubicBezTo>
                    <a:cubicBezTo>
                      <a:pt x="6294" y="2196"/>
                      <a:pt x="6381" y="2144"/>
                      <a:pt x="6451" y="2091"/>
                    </a:cubicBezTo>
                    <a:lnTo>
                      <a:pt x="6469" y="2074"/>
                    </a:lnTo>
                    <a:cubicBezTo>
                      <a:pt x="6714" y="1921"/>
                      <a:pt x="6975" y="1852"/>
                      <a:pt x="7228" y="1852"/>
                    </a:cubicBezTo>
                    <a:cubicBezTo>
                      <a:pt x="8077" y="1852"/>
                      <a:pt x="8842" y="2622"/>
                      <a:pt x="8654" y="3577"/>
                    </a:cubicBezTo>
                    <a:cubicBezTo>
                      <a:pt x="8584" y="3909"/>
                      <a:pt x="8846" y="4207"/>
                      <a:pt x="9178" y="4207"/>
                    </a:cubicBezTo>
                    <a:lnTo>
                      <a:pt x="9213" y="4207"/>
                    </a:lnTo>
                    <a:cubicBezTo>
                      <a:pt x="10559" y="4276"/>
                      <a:pt x="10542" y="6252"/>
                      <a:pt x="9213" y="6304"/>
                    </a:cubicBezTo>
                    <a:lnTo>
                      <a:pt x="3130" y="6304"/>
                    </a:lnTo>
                    <a:cubicBezTo>
                      <a:pt x="2081" y="6304"/>
                      <a:pt x="1504" y="5116"/>
                      <a:pt x="2133" y="4294"/>
                    </a:cubicBezTo>
                    <a:lnTo>
                      <a:pt x="2133" y="4294"/>
                    </a:lnTo>
                    <a:cubicBezTo>
                      <a:pt x="2221" y="4399"/>
                      <a:pt x="2308" y="4504"/>
                      <a:pt x="2395" y="4591"/>
                    </a:cubicBezTo>
                    <a:cubicBezTo>
                      <a:pt x="2500" y="4696"/>
                      <a:pt x="2636" y="4748"/>
                      <a:pt x="2771" y="4748"/>
                    </a:cubicBezTo>
                    <a:cubicBezTo>
                      <a:pt x="2907" y="4748"/>
                      <a:pt x="3042" y="4696"/>
                      <a:pt x="3147" y="4591"/>
                    </a:cubicBezTo>
                    <a:cubicBezTo>
                      <a:pt x="3357" y="4399"/>
                      <a:pt x="3357" y="4067"/>
                      <a:pt x="3147" y="3857"/>
                    </a:cubicBezTo>
                    <a:cubicBezTo>
                      <a:pt x="2833" y="3542"/>
                      <a:pt x="2658" y="3123"/>
                      <a:pt x="2658" y="2703"/>
                    </a:cubicBezTo>
                    <a:cubicBezTo>
                      <a:pt x="2658" y="1703"/>
                      <a:pt x="3465" y="1052"/>
                      <a:pt x="4307" y="1052"/>
                    </a:cubicBezTo>
                    <a:close/>
                    <a:moveTo>
                      <a:pt x="4326" y="0"/>
                    </a:moveTo>
                    <a:cubicBezTo>
                      <a:pt x="2946" y="0"/>
                      <a:pt x="1609" y="1052"/>
                      <a:pt x="1609" y="2686"/>
                    </a:cubicBezTo>
                    <a:cubicBezTo>
                      <a:pt x="1609" y="2895"/>
                      <a:pt x="1626" y="3088"/>
                      <a:pt x="1679" y="3280"/>
                    </a:cubicBezTo>
                    <a:cubicBezTo>
                      <a:pt x="1" y="4644"/>
                      <a:pt x="962" y="7353"/>
                      <a:pt x="3130" y="7353"/>
                    </a:cubicBezTo>
                    <a:lnTo>
                      <a:pt x="9231" y="7353"/>
                    </a:lnTo>
                    <a:cubicBezTo>
                      <a:pt x="10280" y="7353"/>
                      <a:pt x="11171" y="6566"/>
                      <a:pt x="11311" y="5518"/>
                    </a:cubicBezTo>
                    <a:cubicBezTo>
                      <a:pt x="11451" y="4469"/>
                      <a:pt x="10769" y="3490"/>
                      <a:pt x="9755" y="3228"/>
                    </a:cubicBezTo>
                    <a:cubicBezTo>
                      <a:pt x="9712" y="1817"/>
                      <a:pt x="8554" y="789"/>
                      <a:pt x="7256" y="789"/>
                    </a:cubicBezTo>
                    <a:cubicBezTo>
                      <a:pt x="6962" y="789"/>
                      <a:pt x="6661" y="842"/>
                      <a:pt x="6364" y="955"/>
                    </a:cubicBezTo>
                    <a:cubicBezTo>
                      <a:pt x="5801" y="295"/>
                      <a:pt x="5057" y="0"/>
                      <a:pt x="43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7" name="Google Shape;317;p32"/>
          <p:cNvSpPr txBox="1">
            <a:spLocks noGrp="1"/>
          </p:cNvSpPr>
          <p:nvPr>
            <p:ph type="subTitle" idx="1"/>
          </p:nvPr>
        </p:nvSpPr>
        <p:spPr>
          <a:xfrm rot="-542917">
            <a:off x="6059453" y="3709109"/>
            <a:ext cx="1857921" cy="438364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Intro</a:t>
            </a:r>
            <a:endParaRPr sz="190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730825" y="53565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r>
              <a:rPr lang="en"/>
              <a:t>echnologies Used</a:t>
            </a: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 idx="2"/>
          </p:nvPr>
        </p:nvSpPr>
        <p:spPr>
          <a:xfrm rot="21539782" flipH="1">
            <a:off x="1115282" y="1822003"/>
            <a:ext cx="849224" cy="49478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subTitle" idx="3"/>
          </p:nvPr>
        </p:nvSpPr>
        <p:spPr>
          <a:xfrm>
            <a:off x="7096130" y="2486675"/>
            <a:ext cx="1635000" cy="3306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MongoDB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7" name="Google Shape;257;p30"/>
          <p:cNvSpPr txBox="1">
            <a:spLocks noGrp="1"/>
          </p:cNvSpPr>
          <p:nvPr>
            <p:ph type="subTitle" idx="5"/>
          </p:nvPr>
        </p:nvSpPr>
        <p:spPr>
          <a:xfrm>
            <a:off x="5423436" y="2486675"/>
            <a:ext cx="1635000" cy="3306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Node.js</a:t>
            </a:r>
          </a:p>
        </p:txBody>
      </p:sp>
      <p:sp>
        <p:nvSpPr>
          <p:cNvPr id="259" name="Google Shape;259;p30"/>
          <p:cNvSpPr txBox="1">
            <a:spLocks noGrp="1"/>
          </p:cNvSpPr>
          <p:nvPr>
            <p:ph type="subTitle" idx="7"/>
          </p:nvPr>
        </p:nvSpPr>
        <p:spPr>
          <a:xfrm>
            <a:off x="3877672" y="2486675"/>
            <a:ext cx="1635000" cy="3306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Docker</a:t>
            </a:r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9"/>
          </p:nvPr>
        </p:nvSpPr>
        <p:spPr>
          <a:xfrm>
            <a:off x="731706" y="2486675"/>
            <a:ext cx="1635000" cy="6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>
                <a:solidFill>
                  <a:srgbClr val="000000"/>
                </a:solidFill>
              </a:rPr>
              <a:t>Google Cloud</a:t>
            </a:r>
          </a:p>
          <a:p>
            <a:pPr marL="0" indent="0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62" name="Google Shape;262;p30"/>
          <p:cNvSpPr txBox="1">
            <a:spLocks noGrp="1"/>
          </p:cNvSpPr>
          <p:nvPr>
            <p:ph type="title" idx="13"/>
          </p:nvPr>
        </p:nvSpPr>
        <p:spPr>
          <a:xfrm rot="60218">
            <a:off x="2547198" y="1828370"/>
            <a:ext cx="1011651" cy="4887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title" idx="14"/>
          </p:nvPr>
        </p:nvSpPr>
        <p:spPr>
          <a:xfrm rot="21539782" flipH="1">
            <a:off x="4189497" y="1829389"/>
            <a:ext cx="1005635" cy="4887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title" idx="15"/>
          </p:nvPr>
        </p:nvSpPr>
        <p:spPr>
          <a:xfrm rot="60218">
            <a:off x="5807932" y="1829793"/>
            <a:ext cx="861256" cy="4887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65" name="Google Shape;265;p30"/>
          <p:cNvCxnSpPr/>
          <p:nvPr/>
        </p:nvCxnSpPr>
        <p:spPr>
          <a:xfrm>
            <a:off x="1392225" y="1033750"/>
            <a:ext cx="6359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Google Cloud Platform Tutorial: From Zero to Hero with GCP">
            <a:extLst>
              <a:ext uri="{FF2B5EF4-FFF2-40B4-BE49-F238E27FC236}">
                <a16:creationId xmlns:a16="http://schemas.microsoft.com/office/drawing/2014/main" id="{033890E4-8BA9-C89D-57F0-36C862BDA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301914"/>
            <a:ext cx="3019928" cy="1703974"/>
          </a:xfrm>
          <a:prstGeom prst="rect">
            <a:avLst/>
          </a:prstGeom>
        </p:spPr>
      </p:pic>
      <p:pic>
        <p:nvPicPr>
          <p:cNvPr id="3" name="Picture 2" descr="A blue hexagon with a white wheel&#10;&#10;Description automatically generated">
            <a:extLst>
              <a:ext uri="{FF2B5EF4-FFF2-40B4-BE49-F238E27FC236}">
                <a16:creationId xmlns:a16="http://schemas.microsoft.com/office/drawing/2014/main" id="{AA73F03E-9049-0E25-D79A-C48627D61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44171" y="3390698"/>
            <a:ext cx="1095887" cy="1063194"/>
          </a:xfrm>
          <a:prstGeom prst="rect">
            <a:avLst/>
          </a:prstGeom>
        </p:spPr>
      </p:pic>
      <p:pic>
        <p:nvPicPr>
          <p:cNvPr id="9" name="Picture 8" descr="Download MongoDB Logo PNG and Vector (PDF, SVG, Ai, EPS) Free">
            <a:extLst>
              <a:ext uri="{FF2B5EF4-FFF2-40B4-BE49-F238E27FC236}">
                <a16:creationId xmlns:a16="http://schemas.microsoft.com/office/drawing/2014/main" id="{D1923DF8-DCA3-D70F-5186-5FB30978F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438" y="3114672"/>
            <a:ext cx="2111911" cy="1621257"/>
          </a:xfrm>
          <a:prstGeom prst="rect">
            <a:avLst/>
          </a:prstGeom>
        </p:spPr>
      </p:pic>
      <p:sp>
        <p:nvSpPr>
          <p:cNvPr id="13" name="Google Shape;263;p30">
            <a:extLst>
              <a:ext uri="{FF2B5EF4-FFF2-40B4-BE49-F238E27FC236}">
                <a16:creationId xmlns:a16="http://schemas.microsoft.com/office/drawing/2014/main" id="{4CADC2D8-8FB2-A57B-2042-CA844FD046DF}"/>
              </a:ext>
            </a:extLst>
          </p:cNvPr>
          <p:cNvSpPr txBox="1">
            <a:spLocks/>
          </p:cNvSpPr>
          <p:nvPr/>
        </p:nvSpPr>
        <p:spPr>
          <a:xfrm rot="21539782" flipH="1">
            <a:off x="7409949" y="1819362"/>
            <a:ext cx="1005635" cy="4887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Jost SemiBold"/>
              <a:buNone/>
              <a:defRPr sz="30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Jost"/>
              <a:buNone/>
              <a:defRPr sz="25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Jost"/>
              <a:buNone/>
              <a:defRPr sz="25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Jost"/>
              <a:buNone/>
              <a:defRPr sz="25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Jost"/>
              <a:buNone/>
              <a:defRPr sz="25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Jost"/>
              <a:buNone/>
              <a:defRPr sz="25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Jost"/>
              <a:buNone/>
              <a:defRPr sz="25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Jost"/>
              <a:buNone/>
              <a:defRPr sz="25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Jost"/>
              <a:buNone/>
              <a:defRPr sz="25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5" name="Google Shape;261;p30">
            <a:extLst>
              <a:ext uri="{FF2B5EF4-FFF2-40B4-BE49-F238E27FC236}">
                <a16:creationId xmlns:a16="http://schemas.microsoft.com/office/drawing/2014/main" id="{2AE6C5E0-2D72-A239-11F0-D4C67113833F}"/>
              </a:ext>
            </a:extLst>
          </p:cNvPr>
          <p:cNvSpPr txBox="1">
            <a:spLocks/>
          </p:cNvSpPr>
          <p:nvPr/>
        </p:nvSpPr>
        <p:spPr>
          <a:xfrm>
            <a:off x="2436180" y="2470633"/>
            <a:ext cx="1635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t"/>
              <a:buNone/>
              <a:defRPr sz="2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n-US">
                <a:solidFill>
                  <a:srgbClr val="000000"/>
                </a:solidFill>
              </a:rPr>
              <a:t>Kubernetes (GKE)</a:t>
            </a:r>
          </a:p>
        </p:txBody>
      </p:sp>
      <p:pic>
        <p:nvPicPr>
          <p:cNvPr id="16" name="Picture 15" descr="Node (Node.JS) – Logos Download">
            <a:extLst>
              <a:ext uri="{FF2B5EF4-FFF2-40B4-BE49-F238E27FC236}">
                <a16:creationId xmlns:a16="http://schemas.microsoft.com/office/drawing/2014/main" id="{8F59AB98-09C0-E13D-970E-5399F9F14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0463" y="3558616"/>
            <a:ext cx="1455822" cy="889784"/>
          </a:xfrm>
          <a:prstGeom prst="rect">
            <a:avLst/>
          </a:prstGeom>
        </p:spPr>
      </p:pic>
      <p:pic>
        <p:nvPicPr>
          <p:cNvPr id="19" name="Picture 18" descr="Docker Logo, symbol, meaning, history, PNG, brand">
            <a:extLst>
              <a:ext uri="{FF2B5EF4-FFF2-40B4-BE49-F238E27FC236}">
                <a16:creationId xmlns:a16="http://schemas.microsoft.com/office/drawing/2014/main" id="{0A80515A-6FD4-6584-0AED-5A792C0CF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1031" y="3301915"/>
            <a:ext cx="2496553" cy="13971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31"/>
          <p:cNvGrpSpPr/>
          <p:nvPr/>
        </p:nvGrpSpPr>
        <p:grpSpPr>
          <a:xfrm rot="-671180">
            <a:off x="7072539" y="3995263"/>
            <a:ext cx="1149898" cy="1149898"/>
            <a:chOff x="8293697" y="1996790"/>
            <a:chExt cx="1149900" cy="1149900"/>
          </a:xfrm>
        </p:grpSpPr>
        <p:sp>
          <p:nvSpPr>
            <p:cNvPr id="271" name="Google Shape;271;p31"/>
            <p:cNvSpPr/>
            <p:nvPr/>
          </p:nvSpPr>
          <p:spPr>
            <a:xfrm>
              <a:off x="8293697" y="1996790"/>
              <a:ext cx="1149900" cy="1149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272;p31"/>
            <p:cNvGrpSpPr/>
            <p:nvPr/>
          </p:nvGrpSpPr>
          <p:grpSpPr>
            <a:xfrm>
              <a:off x="8545723" y="2266160"/>
              <a:ext cx="646109" cy="611145"/>
              <a:chOff x="6192988" y="1236625"/>
              <a:chExt cx="475500" cy="448975"/>
            </a:xfrm>
          </p:grpSpPr>
          <p:sp>
            <p:nvSpPr>
              <p:cNvPr id="273" name="Google Shape;273;p31"/>
              <p:cNvSpPr/>
              <p:nvPr/>
            </p:nvSpPr>
            <p:spPr>
              <a:xfrm>
                <a:off x="6192988" y="1236625"/>
                <a:ext cx="475500" cy="448975"/>
              </a:xfrm>
              <a:custGeom>
                <a:avLst/>
                <a:gdLst/>
                <a:ahLst/>
                <a:cxnLst/>
                <a:rect l="l" t="t" r="r" b="b"/>
                <a:pathLst>
                  <a:path w="19020" h="17959" extrusionOk="0">
                    <a:moveTo>
                      <a:pt x="6953" y="1055"/>
                    </a:moveTo>
                    <a:cubicBezTo>
                      <a:pt x="7906" y="1055"/>
                      <a:pt x="8871" y="1462"/>
                      <a:pt x="9562" y="2374"/>
                    </a:cubicBezTo>
                    <a:cubicBezTo>
                      <a:pt x="9493" y="2444"/>
                      <a:pt x="9405" y="2514"/>
                      <a:pt x="9335" y="2584"/>
                    </a:cubicBezTo>
                    <a:cubicBezTo>
                      <a:pt x="8944" y="2961"/>
                      <a:pt x="9302" y="3494"/>
                      <a:pt x="9718" y="3494"/>
                    </a:cubicBezTo>
                    <a:cubicBezTo>
                      <a:pt x="9842" y="3494"/>
                      <a:pt x="9971" y="3447"/>
                      <a:pt x="10087" y="3335"/>
                    </a:cubicBezTo>
                    <a:cubicBezTo>
                      <a:pt x="10227" y="3196"/>
                      <a:pt x="10402" y="3056"/>
                      <a:pt x="10576" y="2933"/>
                    </a:cubicBezTo>
                    <a:cubicBezTo>
                      <a:pt x="11088" y="2603"/>
                      <a:pt x="11641" y="2453"/>
                      <a:pt x="12180" y="2453"/>
                    </a:cubicBezTo>
                    <a:cubicBezTo>
                      <a:pt x="13725" y="2453"/>
                      <a:pt x="15156" y="3684"/>
                      <a:pt x="15156" y="5433"/>
                    </a:cubicBezTo>
                    <a:cubicBezTo>
                      <a:pt x="15156" y="5643"/>
                      <a:pt x="15139" y="5835"/>
                      <a:pt x="15104" y="6045"/>
                    </a:cubicBezTo>
                    <a:cubicBezTo>
                      <a:pt x="15039" y="6369"/>
                      <a:pt x="15289" y="6663"/>
                      <a:pt x="15618" y="6663"/>
                    </a:cubicBezTo>
                    <a:cubicBezTo>
                      <a:pt x="15645" y="6663"/>
                      <a:pt x="15671" y="6661"/>
                      <a:pt x="15698" y="6657"/>
                    </a:cubicBezTo>
                    <a:cubicBezTo>
                      <a:pt x="16905" y="6657"/>
                      <a:pt x="17919" y="7636"/>
                      <a:pt x="17953" y="8860"/>
                    </a:cubicBezTo>
                    <a:cubicBezTo>
                      <a:pt x="18006" y="10066"/>
                      <a:pt x="17079" y="11115"/>
                      <a:pt x="15856" y="11202"/>
                    </a:cubicBezTo>
                    <a:lnTo>
                      <a:pt x="15856" y="11062"/>
                    </a:lnTo>
                    <a:cubicBezTo>
                      <a:pt x="15856" y="9471"/>
                      <a:pt x="14567" y="8475"/>
                      <a:pt x="13251" y="8475"/>
                    </a:cubicBezTo>
                    <a:cubicBezTo>
                      <a:pt x="12499" y="8475"/>
                      <a:pt x="11739" y="8799"/>
                      <a:pt x="11206" y="9524"/>
                    </a:cubicBezTo>
                    <a:lnTo>
                      <a:pt x="8951" y="9524"/>
                    </a:lnTo>
                    <a:cubicBezTo>
                      <a:pt x="8417" y="8799"/>
                      <a:pt x="7657" y="8475"/>
                      <a:pt x="6906" y="8475"/>
                    </a:cubicBezTo>
                    <a:cubicBezTo>
                      <a:pt x="5590" y="8475"/>
                      <a:pt x="4301" y="9471"/>
                      <a:pt x="4301" y="11062"/>
                    </a:cubicBezTo>
                    <a:lnTo>
                      <a:pt x="4301" y="11167"/>
                    </a:lnTo>
                    <a:cubicBezTo>
                      <a:pt x="2133" y="10730"/>
                      <a:pt x="1451" y="7985"/>
                      <a:pt x="3147" y="6569"/>
                    </a:cubicBezTo>
                    <a:lnTo>
                      <a:pt x="3147" y="6569"/>
                    </a:lnTo>
                    <a:cubicBezTo>
                      <a:pt x="3339" y="6902"/>
                      <a:pt x="3566" y="7199"/>
                      <a:pt x="3829" y="7478"/>
                    </a:cubicBezTo>
                    <a:cubicBezTo>
                      <a:pt x="3946" y="7592"/>
                      <a:pt x="4076" y="7640"/>
                      <a:pt x="4200" y="7640"/>
                    </a:cubicBezTo>
                    <a:cubicBezTo>
                      <a:pt x="4610" y="7640"/>
                      <a:pt x="4956" y="7116"/>
                      <a:pt x="4580" y="6727"/>
                    </a:cubicBezTo>
                    <a:cubicBezTo>
                      <a:pt x="4266" y="6412"/>
                      <a:pt x="4003" y="6028"/>
                      <a:pt x="3846" y="5608"/>
                    </a:cubicBezTo>
                    <a:cubicBezTo>
                      <a:pt x="3689" y="5206"/>
                      <a:pt x="3601" y="4804"/>
                      <a:pt x="3601" y="4384"/>
                    </a:cubicBezTo>
                    <a:cubicBezTo>
                      <a:pt x="3601" y="2347"/>
                      <a:pt x="5257" y="1055"/>
                      <a:pt x="6953" y="1055"/>
                    </a:cubicBezTo>
                    <a:close/>
                    <a:moveTo>
                      <a:pt x="13252" y="9535"/>
                    </a:moveTo>
                    <a:cubicBezTo>
                      <a:pt x="14030" y="9535"/>
                      <a:pt x="14796" y="10120"/>
                      <a:pt x="14807" y="11062"/>
                    </a:cubicBezTo>
                    <a:lnTo>
                      <a:pt x="14807" y="16307"/>
                    </a:lnTo>
                    <a:cubicBezTo>
                      <a:pt x="14807" y="16675"/>
                      <a:pt x="14515" y="16898"/>
                      <a:pt x="14217" y="16898"/>
                    </a:cubicBezTo>
                    <a:cubicBezTo>
                      <a:pt x="14022" y="16898"/>
                      <a:pt x="13824" y="16801"/>
                      <a:pt x="13706" y="16586"/>
                    </a:cubicBezTo>
                    <a:lnTo>
                      <a:pt x="12622" y="14698"/>
                    </a:lnTo>
                    <a:cubicBezTo>
                      <a:pt x="12534" y="14541"/>
                      <a:pt x="12359" y="14436"/>
                      <a:pt x="12167" y="14436"/>
                    </a:cubicBezTo>
                    <a:lnTo>
                      <a:pt x="7972" y="14436"/>
                    </a:lnTo>
                    <a:cubicBezTo>
                      <a:pt x="7797" y="14436"/>
                      <a:pt x="7622" y="14541"/>
                      <a:pt x="7517" y="14698"/>
                    </a:cubicBezTo>
                    <a:lnTo>
                      <a:pt x="6433" y="16586"/>
                    </a:lnTo>
                    <a:cubicBezTo>
                      <a:pt x="6322" y="16801"/>
                      <a:pt x="6126" y="16898"/>
                      <a:pt x="5930" y="16898"/>
                    </a:cubicBezTo>
                    <a:cubicBezTo>
                      <a:pt x="5633" y="16898"/>
                      <a:pt x="5339" y="16675"/>
                      <a:pt x="5349" y="16307"/>
                    </a:cubicBezTo>
                    <a:lnTo>
                      <a:pt x="5349" y="11062"/>
                    </a:lnTo>
                    <a:cubicBezTo>
                      <a:pt x="5349" y="10120"/>
                      <a:pt x="6119" y="9535"/>
                      <a:pt x="6899" y="9535"/>
                    </a:cubicBezTo>
                    <a:cubicBezTo>
                      <a:pt x="7364" y="9535"/>
                      <a:pt x="7833" y="9742"/>
                      <a:pt x="8146" y="10206"/>
                    </a:cubicBezTo>
                    <a:lnTo>
                      <a:pt x="8234" y="10345"/>
                    </a:lnTo>
                    <a:cubicBezTo>
                      <a:pt x="8339" y="10485"/>
                      <a:pt x="8496" y="10573"/>
                      <a:pt x="8671" y="10573"/>
                    </a:cubicBezTo>
                    <a:lnTo>
                      <a:pt x="11468" y="10573"/>
                    </a:lnTo>
                    <a:cubicBezTo>
                      <a:pt x="11660" y="10573"/>
                      <a:pt x="11818" y="10485"/>
                      <a:pt x="11905" y="10345"/>
                    </a:cubicBezTo>
                    <a:lnTo>
                      <a:pt x="12010" y="10206"/>
                    </a:lnTo>
                    <a:cubicBezTo>
                      <a:pt x="12323" y="9742"/>
                      <a:pt x="12790" y="9535"/>
                      <a:pt x="13252" y="9535"/>
                    </a:cubicBezTo>
                    <a:close/>
                    <a:moveTo>
                      <a:pt x="6970" y="1"/>
                    </a:moveTo>
                    <a:cubicBezTo>
                      <a:pt x="4737" y="1"/>
                      <a:pt x="2552" y="1694"/>
                      <a:pt x="2552" y="4384"/>
                    </a:cubicBezTo>
                    <a:cubicBezTo>
                      <a:pt x="2552" y="4786"/>
                      <a:pt x="2605" y="5188"/>
                      <a:pt x="2727" y="5573"/>
                    </a:cubicBezTo>
                    <a:cubicBezTo>
                      <a:pt x="0" y="7478"/>
                      <a:pt x="1014" y="11744"/>
                      <a:pt x="4301" y="12216"/>
                    </a:cubicBezTo>
                    <a:lnTo>
                      <a:pt x="4301" y="16307"/>
                    </a:lnTo>
                    <a:cubicBezTo>
                      <a:pt x="4290" y="17335"/>
                      <a:pt x="5115" y="17958"/>
                      <a:pt x="5949" y="17958"/>
                    </a:cubicBezTo>
                    <a:cubicBezTo>
                      <a:pt x="6491" y="17958"/>
                      <a:pt x="7036" y="17696"/>
                      <a:pt x="7360" y="17111"/>
                    </a:cubicBezTo>
                    <a:lnTo>
                      <a:pt x="8286" y="15485"/>
                    </a:lnTo>
                    <a:lnTo>
                      <a:pt x="11887" y="15485"/>
                    </a:lnTo>
                    <a:lnTo>
                      <a:pt x="12814" y="17111"/>
                    </a:lnTo>
                    <a:cubicBezTo>
                      <a:pt x="13137" y="17696"/>
                      <a:pt x="13683" y="17958"/>
                      <a:pt x="14224" y="17958"/>
                    </a:cubicBezTo>
                    <a:cubicBezTo>
                      <a:pt x="15059" y="17958"/>
                      <a:pt x="15884" y="17335"/>
                      <a:pt x="15873" y="16307"/>
                    </a:cubicBezTo>
                    <a:lnTo>
                      <a:pt x="15873" y="12251"/>
                    </a:lnTo>
                    <a:cubicBezTo>
                      <a:pt x="17639" y="12163"/>
                      <a:pt x="19020" y="10695"/>
                      <a:pt x="19020" y="8929"/>
                    </a:cubicBezTo>
                    <a:lnTo>
                      <a:pt x="19020" y="8929"/>
                    </a:lnTo>
                    <a:lnTo>
                      <a:pt x="19002" y="8947"/>
                    </a:lnTo>
                    <a:cubicBezTo>
                      <a:pt x="19002" y="7304"/>
                      <a:pt x="17814" y="5923"/>
                      <a:pt x="16188" y="5660"/>
                    </a:cubicBezTo>
                    <a:lnTo>
                      <a:pt x="16188" y="5451"/>
                    </a:lnTo>
                    <a:cubicBezTo>
                      <a:pt x="16188" y="3120"/>
                      <a:pt x="14284" y="1409"/>
                      <a:pt x="12166" y="1409"/>
                    </a:cubicBezTo>
                    <a:cubicBezTo>
                      <a:pt x="11600" y="1409"/>
                      <a:pt x="11018" y="1531"/>
                      <a:pt x="10454" y="1797"/>
                    </a:cubicBezTo>
                    <a:cubicBezTo>
                      <a:pt x="9544" y="556"/>
                      <a:pt x="8249" y="1"/>
                      <a:pt x="69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1"/>
              <p:cNvSpPr/>
              <p:nvPr/>
            </p:nvSpPr>
            <p:spPr>
              <a:xfrm>
                <a:off x="6472238" y="1510100"/>
                <a:ext cx="765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2798" extrusionOk="0">
                    <a:moveTo>
                      <a:pt x="1522" y="1"/>
                    </a:moveTo>
                    <a:cubicBezTo>
                      <a:pt x="1259" y="1"/>
                      <a:pt x="997" y="176"/>
                      <a:pt x="997" y="525"/>
                    </a:cubicBezTo>
                    <a:lnTo>
                      <a:pt x="997" y="875"/>
                    </a:lnTo>
                    <a:lnTo>
                      <a:pt x="665" y="875"/>
                    </a:lnTo>
                    <a:cubicBezTo>
                      <a:pt x="1" y="910"/>
                      <a:pt x="1" y="1889"/>
                      <a:pt x="665" y="1924"/>
                    </a:cubicBezTo>
                    <a:lnTo>
                      <a:pt x="1015" y="1924"/>
                    </a:lnTo>
                    <a:lnTo>
                      <a:pt x="1015" y="2273"/>
                    </a:lnTo>
                    <a:cubicBezTo>
                      <a:pt x="1015" y="2623"/>
                      <a:pt x="1277" y="2798"/>
                      <a:pt x="1539" y="2798"/>
                    </a:cubicBezTo>
                    <a:cubicBezTo>
                      <a:pt x="1801" y="2798"/>
                      <a:pt x="2064" y="2623"/>
                      <a:pt x="2064" y="2273"/>
                    </a:cubicBezTo>
                    <a:lnTo>
                      <a:pt x="2064" y="1924"/>
                    </a:lnTo>
                    <a:lnTo>
                      <a:pt x="2413" y="1924"/>
                    </a:lnTo>
                    <a:cubicBezTo>
                      <a:pt x="3060" y="1889"/>
                      <a:pt x="3060" y="910"/>
                      <a:pt x="2413" y="875"/>
                    </a:cubicBezTo>
                    <a:lnTo>
                      <a:pt x="2046" y="875"/>
                    </a:lnTo>
                    <a:lnTo>
                      <a:pt x="2046" y="525"/>
                    </a:lnTo>
                    <a:cubicBezTo>
                      <a:pt x="2046" y="176"/>
                      <a:pt x="1784" y="1"/>
                      <a:pt x="15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1"/>
              <p:cNvSpPr/>
              <p:nvPr/>
            </p:nvSpPr>
            <p:spPr>
              <a:xfrm>
                <a:off x="6341138" y="1510100"/>
                <a:ext cx="765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2798" extrusionOk="0">
                    <a:moveTo>
                      <a:pt x="1526" y="1"/>
                    </a:moveTo>
                    <a:cubicBezTo>
                      <a:pt x="1263" y="1"/>
                      <a:pt x="1006" y="176"/>
                      <a:pt x="1014" y="525"/>
                    </a:cubicBezTo>
                    <a:lnTo>
                      <a:pt x="1014" y="875"/>
                    </a:lnTo>
                    <a:lnTo>
                      <a:pt x="665" y="875"/>
                    </a:lnTo>
                    <a:cubicBezTo>
                      <a:pt x="0" y="910"/>
                      <a:pt x="0" y="1889"/>
                      <a:pt x="665" y="1924"/>
                    </a:cubicBezTo>
                    <a:lnTo>
                      <a:pt x="1014" y="1924"/>
                    </a:lnTo>
                    <a:lnTo>
                      <a:pt x="1014" y="2273"/>
                    </a:lnTo>
                    <a:cubicBezTo>
                      <a:pt x="1014" y="2623"/>
                      <a:pt x="1276" y="2798"/>
                      <a:pt x="1539" y="2798"/>
                    </a:cubicBezTo>
                    <a:cubicBezTo>
                      <a:pt x="1801" y="2798"/>
                      <a:pt x="2063" y="2623"/>
                      <a:pt x="2063" y="2273"/>
                    </a:cubicBezTo>
                    <a:lnTo>
                      <a:pt x="2063" y="1924"/>
                    </a:lnTo>
                    <a:lnTo>
                      <a:pt x="2413" y="1924"/>
                    </a:lnTo>
                    <a:cubicBezTo>
                      <a:pt x="3060" y="1889"/>
                      <a:pt x="3060" y="910"/>
                      <a:pt x="2413" y="875"/>
                    </a:cubicBezTo>
                    <a:lnTo>
                      <a:pt x="2063" y="875"/>
                    </a:lnTo>
                    <a:lnTo>
                      <a:pt x="2063" y="525"/>
                    </a:lnTo>
                    <a:cubicBezTo>
                      <a:pt x="2054" y="176"/>
                      <a:pt x="1788" y="1"/>
                      <a:pt x="15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1"/>
              <p:cNvSpPr/>
              <p:nvPr/>
            </p:nvSpPr>
            <p:spPr>
              <a:xfrm>
                <a:off x="6429863" y="1548575"/>
                <a:ext cx="26675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2" extrusionOk="0">
                    <a:moveTo>
                      <a:pt x="612" y="0"/>
                    </a:moveTo>
                    <a:cubicBezTo>
                      <a:pt x="192" y="0"/>
                      <a:pt x="0" y="472"/>
                      <a:pt x="280" y="769"/>
                    </a:cubicBezTo>
                    <a:cubicBezTo>
                      <a:pt x="371" y="860"/>
                      <a:pt x="484" y="901"/>
                      <a:pt x="596" y="901"/>
                    </a:cubicBezTo>
                    <a:cubicBezTo>
                      <a:pt x="828" y="901"/>
                      <a:pt x="1055" y="726"/>
                      <a:pt x="1066" y="455"/>
                    </a:cubicBezTo>
                    <a:cubicBezTo>
                      <a:pt x="1066" y="192"/>
                      <a:pt x="857" y="0"/>
                      <a:pt x="6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7" name="Google Shape;277;p31"/>
          <p:cNvGrpSpPr/>
          <p:nvPr/>
        </p:nvGrpSpPr>
        <p:grpSpPr>
          <a:xfrm rot="-679607">
            <a:off x="8139852" y="3102978"/>
            <a:ext cx="1149873" cy="1149873"/>
            <a:chOff x="9124422" y="2568890"/>
            <a:chExt cx="1149900" cy="1149900"/>
          </a:xfrm>
        </p:grpSpPr>
        <p:sp>
          <p:nvSpPr>
            <p:cNvPr id="278" name="Google Shape;278;p31"/>
            <p:cNvSpPr/>
            <p:nvPr/>
          </p:nvSpPr>
          <p:spPr>
            <a:xfrm>
              <a:off x="9124422" y="2568890"/>
              <a:ext cx="1149900" cy="114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31"/>
            <p:cNvGrpSpPr/>
            <p:nvPr/>
          </p:nvGrpSpPr>
          <p:grpSpPr>
            <a:xfrm>
              <a:off x="9411610" y="2856126"/>
              <a:ext cx="575456" cy="575424"/>
              <a:chOff x="5477988" y="1236975"/>
              <a:chExt cx="448000" cy="447975"/>
            </a:xfrm>
          </p:grpSpPr>
          <p:sp>
            <p:nvSpPr>
              <p:cNvPr id="280" name="Google Shape;280;p31"/>
              <p:cNvSpPr/>
              <p:nvPr/>
            </p:nvSpPr>
            <p:spPr>
              <a:xfrm>
                <a:off x="5477988" y="1236975"/>
                <a:ext cx="448000" cy="447975"/>
              </a:xfrm>
              <a:custGeom>
                <a:avLst/>
                <a:gdLst/>
                <a:ahLst/>
                <a:cxnLst/>
                <a:rect l="l" t="t" r="r" b="b"/>
                <a:pathLst>
                  <a:path w="17920" h="17919" extrusionOk="0">
                    <a:moveTo>
                      <a:pt x="16870" y="1049"/>
                    </a:moveTo>
                    <a:lnTo>
                      <a:pt x="16870" y="16869"/>
                    </a:lnTo>
                    <a:lnTo>
                      <a:pt x="1050" y="16869"/>
                    </a:lnTo>
                    <a:lnTo>
                      <a:pt x="1050" y="1049"/>
                    </a:lnTo>
                    <a:close/>
                    <a:moveTo>
                      <a:pt x="525" y="0"/>
                    </a:moveTo>
                    <a:cubicBezTo>
                      <a:pt x="228" y="0"/>
                      <a:pt x="1" y="227"/>
                      <a:pt x="1" y="524"/>
                    </a:cubicBezTo>
                    <a:lnTo>
                      <a:pt x="1" y="17394"/>
                    </a:lnTo>
                    <a:cubicBezTo>
                      <a:pt x="1" y="17691"/>
                      <a:pt x="228" y="17918"/>
                      <a:pt x="525" y="17918"/>
                    </a:cubicBezTo>
                    <a:lnTo>
                      <a:pt x="17395" y="17918"/>
                    </a:lnTo>
                    <a:cubicBezTo>
                      <a:pt x="17692" y="17918"/>
                      <a:pt x="17919" y="17691"/>
                      <a:pt x="17919" y="17394"/>
                    </a:cubicBezTo>
                    <a:lnTo>
                      <a:pt x="17919" y="524"/>
                    </a:lnTo>
                    <a:cubicBezTo>
                      <a:pt x="17919" y="227"/>
                      <a:pt x="17692" y="0"/>
                      <a:pt x="17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1"/>
              <p:cNvSpPr/>
              <p:nvPr/>
            </p:nvSpPr>
            <p:spPr>
              <a:xfrm>
                <a:off x="5531313" y="1290275"/>
                <a:ext cx="341350" cy="341350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13654" extrusionOk="0">
                    <a:moveTo>
                      <a:pt x="8409" y="1050"/>
                    </a:moveTo>
                    <a:lnTo>
                      <a:pt x="8409" y="2273"/>
                    </a:lnTo>
                    <a:cubicBezTo>
                      <a:pt x="8409" y="2570"/>
                      <a:pt x="8636" y="2798"/>
                      <a:pt x="8933" y="2798"/>
                    </a:cubicBezTo>
                    <a:lnTo>
                      <a:pt x="10507" y="2798"/>
                    </a:lnTo>
                    <a:lnTo>
                      <a:pt x="10507" y="4021"/>
                    </a:lnTo>
                    <a:cubicBezTo>
                      <a:pt x="10507" y="4319"/>
                      <a:pt x="10734" y="4546"/>
                      <a:pt x="11031" y="4546"/>
                    </a:cubicBezTo>
                    <a:lnTo>
                      <a:pt x="12604" y="4546"/>
                    </a:lnTo>
                    <a:lnTo>
                      <a:pt x="12604" y="12605"/>
                    </a:lnTo>
                    <a:lnTo>
                      <a:pt x="1049" y="12605"/>
                    </a:lnTo>
                    <a:lnTo>
                      <a:pt x="1049" y="4546"/>
                    </a:lnTo>
                    <a:lnTo>
                      <a:pt x="2623" y="4546"/>
                    </a:lnTo>
                    <a:cubicBezTo>
                      <a:pt x="2920" y="4546"/>
                      <a:pt x="3147" y="4319"/>
                      <a:pt x="3147" y="4021"/>
                    </a:cubicBezTo>
                    <a:lnTo>
                      <a:pt x="3147" y="2798"/>
                    </a:lnTo>
                    <a:lnTo>
                      <a:pt x="4720" y="2798"/>
                    </a:lnTo>
                    <a:cubicBezTo>
                      <a:pt x="5018" y="2798"/>
                      <a:pt x="5245" y="2570"/>
                      <a:pt x="5245" y="2273"/>
                    </a:cubicBezTo>
                    <a:lnTo>
                      <a:pt x="5245" y="1050"/>
                    </a:lnTo>
                    <a:close/>
                    <a:moveTo>
                      <a:pt x="4720" y="1"/>
                    </a:moveTo>
                    <a:cubicBezTo>
                      <a:pt x="4441" y="1"/>
                      <a:pt x="4196" y="245"/>
                      <a:pt x="4196" y="525"/>
                    </a:cubicBezTo>
                    <a:lnTo>
                      <a:pt x="4196" y="1749"/>
                    </a:lnTo>
                    <a:lnTo>
                      <a:pt x="2623" y="1749"/>
                    </a:lnTo>
                    <a:cubicBezTo>
                      <a:pt x="2343" y="1749"/>
                      <a:pt x="2098" y="1994"/>
                      <a:pt x="2098" y="2273"/>
                    </a:cubicBezTo>
                    <a:lnTo>
                      <a:pt x="2098" y="3497"/>
                    </a:lnTo>
                    <a:lnTo>
                      <a:pt x="525" y="3497"/>
                    </a:lnTo>
                    <a:cubicBezTo>
                      <a:pt x="245" y="3497"/>
                      <a:pt x="0" y="3742"/>
                      <a:pt x="0" y="4021"/>
                    </a:cubicBezTo>
                    <a:lnTo>
                      <a:pt x="0" y="13129"/>
                    </a:lnTo>
                    <a:cubicBezTo>
                      <a:pt x="0" y="13409"/>
                      <a:pt x="245" y="13654"/>
                      <a:pt x="525" y="13654"/>
                    </a:cubicBezTo>
                    <a:lnTo>
                      <a:pt x="13129" y="13654"/>
                    </a:lnTo>
                    <a:cubicBezTo>
                      <a:pt x="13409" y="13654"/>
                      <a:pt x="13653" y="13409"/>
                      <a:pt x="13653" y="13129"/>
                    </a:cubicBezTo>
                    <a:lnTo>
                      <a:pt x="13653" y="4021"/>
                    </a:lnTo>
                    <a:cubicBezTo>
                      <a:pt x="13653" y="3742"/>
                      <a:pt x="13409" y="3497"/>
                      <a:pt x="13129" y="3497"/>
                    </a:cubicBezTo>
                    <a:lnTo>
                      <a:pt x="11556" y="3497"/>
                    </a:lnTo>
                    <a:lnTo>
                      <a:pt x="11556" y="2273"/>
                    </a:lnTo>
                    <a:cubicBezTo>
                      <a:pt x="11556" y="1994"/>
                      <a:pt x="11311" y="1749"/>
                      <a:pt x="11031" y="1749"/>
                    </a:cubicBezTo>
                    <a:lnTo>
                      <a:pt x="9458" y="1749"/>
                    </a:lnTo>
                    <a:lnTo>
                      <a:pt x="9458" y="525"/>
                    </a:lnTo>
                    <a:cubicBezTo>
                      <a:pt x="9458" y="245"/>
                      <a:pt x="9213" y="1"/>
                      <a:pt x="89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1"/>
              <p:cNvSpPr/>
              <p:nvPr/>
            </p:nvSpPr>
            <p:spPr>
              <a:xfrm>
                <a:off x="5793963" y="1500500"/>
                <a:ext cx="26250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47" extrusionOk="0">
                    <a:moveTo>
                      <a:pt x="525" y="0"/>
                    </a:moveTo>
                    <a:cubicBezTo>
                      <a:pt x="228" y="0"/>
                      <a:pt x="1" y="227"/>
                      <a:pt x="1" y="525"/>
                    </a:cubicBezTo>
                    <a:lnTo>
                      <a:pt x="1" y="2622"/>
                    </a:lnTo>
                    <a:cubicBezTo>
                      <a:pt x="1" y="2972"/>
                      <a:pt x="263" y="3147"/>
                      <a:pt x="525" y="3147"/>
                    </a:cubicBezTo>
                    <a:cubicBezTo>
                      <a:pt x="787" y="3147"/>
                      <a:pt x="1050" y="2972"/>
                      <a:pt x="1050" y="2622"/>
                    </a:cubicBezTo>
                    <a:lnTo>
                      <a:pt x="1050" y="525"/>
                    </a:lnTo>
                    <a:cubicBezTo>
                      <a:pt x="1050" y="227"/>
                      <a:pt x="805" y="0"/>
                      <a:pt x="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1"/>
              <p:cNvSpPr/>
              <p:nvPr/>
            </p:nvSpPr>
            <p:spPr>
              <a:xfrm>
                <a:off x="5741513" y="1500500"/>
                <a:ext cx="26250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47" extrusionOk="0">
                    <a:moveTo>
                      <a:pt x="525" y="0"/>
                    </a:moveTo>
                    <a:cubicBezTo>
                      <a:pt x="228" y="0"/>
                      <a:pt x="1" y="227"/>
                      <a:pt x="1" y="525"/>
                    </a:cubicBezTo>
                    <a:lnTo>
                      <a:pt x="1" y="2622"/>
                    </a:lnTo>
                    <a:cubicBezTo>
                      <a:pt x="1" y="2972"/>
                      <a:pt x="263" y="3147"/>
                      <a:pt x="525" y="3147"/>
                    </a:cubicBezTo>
                    <a:cubicBezTo>
                      <a:pt x="788" y="3147"/>
                      <a:pt x="1050" y="2972"/>
                      <a:pt x="1050" y="2622"/>
                    </a:cubicBezTo>
                    <a:lnTo>
                      <a:pt x="1050" y="525"/>
                    </a:lnTo>
                    <a:cubicBezTo>
                      <a:pt x="1050" y="227"/>
                      <a:pt x="805" y="0"/>
                      <a:pt x="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1"/>
              <p:cNvSpPr/>
              <p:nvPr/>
            </p:nvSpPr>
            <p:spPr>
              <a:xfrm>
                <a:off x="5688638" y="1500500"/>
                <a:ext cx="26700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3147" extrusionOk="0">
                    <a:moveTo>
                      <a:pt x="543" y="0"/>
                    </a:moveTo>
                    <a:cubicBezTo>
                      <a:pt x="245" y="0"/>
                      <a:pt x="1" y="227"/>
                      <a:pt x="18" y="525"/>
                    </a:cubicBezTo>
                    <a:lnTo>
                      <a:pt x="18" y="2622"/>
                    </a:lnTo>
                    <a:cubicBezTo>
                      <a:pt x="18" y="2972"/>
                      <a:pt x="280" y="3147"/>
                      <a:pt x="543" y="3147"/>
                    </a:cubicBezTo>
                    <a:cubicBezTo>
                      <a:pt x="805" y="3147"/>
                      <a:pt x="1067" y="2972"/>
                      <a:pt x="1067" y="2622"/>
                    </a:cubicBezTo>
                    <a:lnTo>
                      <a:pt x="1067" y="525"/>
                    </a:lnTo>
                    <a:cubicBezTo>
                      <a:pt x="1067" y="227"/>
                      <a:pt x="822" y="0"/>
                      <a:pt x="5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1"/>
              <p:cNvSpPr/>
              <p:nvPr/>
            </p:nvSpPr>
            <p:spPr>
              <a:xfrm>
                <a:off x="5583763" y="1500500"/>
                <a:ext cx="26250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47" extrusionOk="0">
                    <a:moveTo>
                      <a:pt x="525" y="0"/>
                    </a:moveTo>
                    <a:cubicBezTo>
                      <a:pt x="245" y="0"/>
                      <a:pt x="0" y="227"/>
                      <a:pt x="0" y="525"/>
                    </a:cubicBezTo>
                    <a:lnTo>
                      <a:pt x="0" y="2622"/>
                    </a:lnTo>
                    <a:cubicBezTo>
                      <a:pt x="0" y="2972"/>
                      <a:pt x="262" y="3147"/>
                      <a:pt x="525" y="3147"/>
                    </a:cubicBezTo>
                    <a:cubicBezTo>
                      <a:pt x="787" y="3147"/>
                      <a:pt x="1049" y="2972"/>
                      <a:pt x="1049" y="2622"/>
                    </a:cubicBezTo>
                    <a:lnTo>
                      <a:pt x="1049" y="525"/>
                    </a:lnTo>
                    <a:cubicBezTo>
                      <a:pt x="1049" y="227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1"/>
              <p:cNvSpPr/>
              <p:nvPr/>
            </p:nvSpPr>
            <p:spPr>
              <a:xfrm>
                <a:off x="5636188" y="1500500"/>
                <a:ext cx="26250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147" extrusionOk="0">
                    <a:moveTo>
                      <a:pt x="525" y="0"/>
                    </a:moveTo>
                    <a:cubicBezTo>
                      <a:pt x="246" y="0"/>
                      <a:pt x="1" y="227"/>
                      <a:pt x="1" y="525"/>
                    </a:cubicBezTo>
                    <a:lnTo>
                      <a:pt x="1" y="2622"/>
                    </a:lnTo>
                    <a:cubicBezTo>
                      <a:pt x="1" y="2972"/>
                      <a:pt x="263" y="3147"/>
                      <a:pt x="525" y="3147"/>
                    </a:cubicBezTo>
                    <a:cubicBezTo>
                      <a:pt x="788" y="3147"/>
                      <a:pt x="1050" y="2972"/>
                      <a:pt x="1050" y="2622"/>
                    </a:cubicBezTo>
                    <a:lnTo>
                      <a:pt x="1050" y="525"/>
                    </a:lnTo>
                    <a:cubicBezTo>
                      <a:pt x="1050" y="227"/>
                      <a:pt x="823" y="0"/>
                      <a:pt x="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1"/>
              <p:cNvSpPr/>
              <p:nvPr/>
            </p:nvSpPr>
            <p:spPr>
              <a:xfrm>
                <a:off x="5807088" y="1290275"/>
                <a:ext cx="699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050" extrusionOk="0">
                    <a:moveTo>
                      <a:pt x="699" y="1"/>
                    </a:moveTo>
                    <a:cubicBezTo>
                      <a:pt x="0" y="1"/>
                      <a:pt x="0" y="1050"/>
                      <a:pt x="699" y="1050"/>
                    </a:cubicBezTo>
                    <a:lnTo>
                      <a:pt x="2098" y="1050"/>
                    </a:lnTo>
                    <a:cubicBezTo>
                      <a:pt x="2797" y="1050"/>
                      <a:pt x="2797" y="1"/>
                      <a:pt x="20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1"/>
              <p:cNvSpPr/>
              <p:nvPr/>
            </p:nvSpPr>
            <p:spPr>
              <a:xfrm>
                <a:off x="5526938" y="1290275"/>
                <a:ext cx="699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050" extrusionOk="0">
                    <a:moveTo>
                      <a:pt x="700" y="1"/>
                    </a:moveTo>
                    <a:cubicBezTo>
                      <a:pt x="1" y="1"/>
                      <a:pt x="1" y="1050"/>
                      <a:pt x="700" y="1050"/>
                    </a:cubicBezTo>
                    <a:lnTo>
                      <a:pt x="2098" y="1050"/>
                    </a:lnTo>
                    <a:cubicBezTo>
                      <a:pt x="2798" y="1050"/>
                      <a:pt x="2798" y="1"/>
                      <a:pt x="20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9" name="Google Shape;289;p31"/>
          <p:cNvSpPr txBox="1">
            <a:spLocks noGrp="1"/>
          </p:cNvSpPr>
          <p:nvPr>
            <p:ph type="title" idx="2"/>
          </p:nvPr>
        </p:nvSpPr>
        <p:spPr>
          <a:xfrm flipH="1">
            <a:off x="2099910" y="1127763"/>
            <a:ext cx="4685100" cy="5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Containerized Application</a:t>
            </a:r>
          </a:p>
        </p:txBody>
      </p:sp>
      <p:sp>
        <p:nvSpPr>
          <p:cNvPr id="291" name="Google Shape;291;p31"/>
          <p:cNvSpPr txBox="1">
            <a:spLocks noGrp="1"/>
          </p:cNvSpPr>
          <p:nvPr>
            <p:ph type="subTitle" idx="1"/>
          </p:nvPr>
        </p:nvSpPr>
        <p:spPr>
          <a:xfrm flipH="1">
            <a:off x="2248110" y="2601000"/>
            <a:ext cx="4685100" cy="12424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Our application is structured around two main containers: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back-end MongoDB container for data storage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front-end Node.js container responsible for serving HTML and making database calls.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2" name="Google Shape;292;p31"/>
          <p:cNvCxnSpPr/>
          <p:nvPr/>
        </p:nvCxnSpPr>
        <p:spPr>
          <a:xfrm>
            <a:off x="2248110" y="2555557"/>
            <a:ext cx="4388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31"/>
          <p:cNvSpPr txBox="1"/>
          <p:nvPr/>
        </p:nvSpPr>
        <p:spPr>
          <a:xfrm rot="540321">
            <a:off x="7304786" y="3816140"/>
            <a:ext cx="1774776" cy="43827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Cloud Computing</a:t>
            </a:r>
            <a:endParaRPr sz="160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 rot="-654054">
            <a:off x="-62251" y="1005636"/>
            <a:ext cx="1149835" cy="1149835"/>
            <a:chOff x="-1332859" y="1178876"/>
            <a:chExt cx="1149900" cy="1149900"/>
          </a:xfrm>
        </p:grpSpPr>
        <p:sp>
          <p:nvSpPr>
            <p:cNvPr id="295" name="Google Shape;295;p31"/>
            <p:cNvSpPr/>
            <p:nvPr/>
          </p:nvSpPr>
          <p:spPr>
            <a:xfrm>
              <a:off x="-1332859" y="1178876"/>
              <a:ext cx="1149900" cy="114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1069494" y="1466133"/>
              <a:ext cx="623187" cy="575380"/>
            </a:xfrm>
            <a:custGeom>
              <a:avLst/>
              <a:gdLst/>
              <a:ahLst/>
              <a:cxnLst/>
              <a:rect l="l" t="t" r="r" b="b"/>
              <a:pathLst>
                <a:path w="19423" h="17933" extrusionOk="0">
                  <a:moveTo>
                    <a:pt x="7198" y="1"/>
                  </a:moveTo>
                  <a:cubicBezTo>
                    <a:pt x="4964" y="1"/>
                    <a:pt x="2780" y="1694"/>
                    <a:pt x="2780" y="4384"/>
                  </a:cubicBezTo>
                  <a:cubicBezTo>
                    <a:pt x="2780" y="4786"/>
                    <a:pt x="2832" y="5188"/>
                    <a:pt x="2955" y="5573"/>
                  </a:cubicBezTo>
                  <a:cubicBezTo>
                    <a:pt x="0" y="7636"/>
                    <a:pt x="1451" y="12268"/>
                    <a:pt x="5070" y="12268"/>
                  </a:cubicBezTo>
                  <a:lnTo>
                    <a:pt x="5245" y="12268"/>
                  </a:lnTo>
                  <a:cubicBezTo>
                    <a:pt x="5245" y="12775"/>
                    <a:pt x="5315" y="13282"/>
                    <a:pt x="5472" y="13772"/>
                  </a:cubicBezTo>
                  <a:cubicBezTo>
                    <a:pt x="5542" y="13982"/>
                    <a:pt x="5752" y="14139"/>
                    <a:pt x="5979" y="14139"/>
                  </a:cubicBezTo>
                  <a:cubicBezTo>
                    <a:pt x="6031" y="14139"/>
                    <a:pt x="6084" y="14121"/>
                    <a:pt x="6136" y="14104"/>
                  </a:cubicBezTo>
                  <a:cubicBezTo>
                    <a:pt x="6399" y="14016"/>
                    <a:pt x="6556" y="13737"/>
                    <a:pt x="6468" y="13457"/>
                  </a:cubicBezTo>
                  <a:cubicBezTo>
                    <a:pt x="5603" y="10694"/>
                    <a:pt x="7780" y="8209"/>
                    <a:pt x="10312" y="8209"/>
                  </a:cubicBezTo>
                  <a:cubicBezTo>
                    <a:pt x="10951" y="8209"/>
                    <a:pt x="11613" y="8367"/>
                    <a:pt x="12255" y="8720"/>
                  </a:cubicBezTo>
                  <a:lnTo>
                    <a:pt x="11486" y="8860"/>
                  </a:lnTo>
                  <a:cubicBezTo>
                    <a:pt x="10845" y="8946"/>
                    <a:pt x="10925" y="9891"/>
                    <a:pt x="11556" y="9891"/>
                  </a:cubicBezTo>
                  <a:cubicBezTo>
                    <a:pt x="11561" y="9891"/>
                    <a:pt x="11567" y="9891"/>
                    <a:pt x="11573" y="9891"/>
                  </a:cubicBezTo>
                  <a:lnTo>
                    <a:pt x="11678" y="9891"/>
                  </a:lnTo>
                  <a:lnTo>
                    <a:pt x="13618" y="9559"/>
                  </a:lnTo>
                  <a:cubicBezTo>
                    <a:pt x="13915" y="9506"/>
                    <a:pt x="14108" y="9227"/>
                    <a:pt x="14055" y="8947"/>
                  </a:cubicBezTo>
                  <a:lnTo>
                    <a:pt x="13706" y="6989"/>
                  </a:lnTo>
                  <a:cubicBezTo>
                    <a:pt x="13653" y="6693"/>
                    <a:pt x="13428" y="6558"/>
                    <a:pt x="13200" y="6558"/>
                  </a:cubicBezTo>
                  <a:cubicBezTo>
                    <a:pt x="12905" y="6558"/>
                    <a:pt x="12605" y="6786"/>
                    <a:pt x="12674" y="7181"/>
                  </a:cubicBezTo>
                  <a:lnTo>
                    <a:pt x="12797" y="7811"/>
                  </a:lnTo>
                  <a:cubicBezTo>
                    <a:pt x="12006" y="7374"/>
                    <a:pt x="11164" y="7172"/>
                    <a:pt x="10341" y="7172"/>
                  </a:cubicBezTo>
                  <a:cubicBezTo>
                    <a:pt x="8034" y="7172"/>
                    <a:pt x="5870" y="8759"/>
                    <a:pt x="5367" y="11219"/>
                  </a:cubicBezTo>
                  <a:lnTo>
                    <a:pt x="5070" y="11219"/>
                  </a:lnTo>
                  <a:cubicBezTo>
                    <a:pt x="5056" y="11220"/>
                    <a:pt x="5042" y="11220"/>
                    <a:pt x="5028" y="11220"/>
                  </a:cubicBezTo>
                  <a:cubicBezTo>
                    <a:pt x="2558" y="11220"/>
                    <a:pt x="1445" y="8134"/>
                    <a:pt x="3374" y="6569"/>
                  </a:cubicBezTo>
                  <a:lnTo>
                    <a:pt x="3374" y="6569"/>
                  </a:lnTo>
                  <a:cubicBezTo>
                    <a:pt x="3567" y="6902"/>
                    <a:pt x="3794" y="7199"/>
                    <a:pt x="4056" y="7478"/>
                  </a:cubicBezTo>
                  <a:cubicBezTo>
                    <a:pt x="4174" y="7592"/>
                    <a:pt x="4303" y="7640"/>
                    <a:pt x="4427" y="7640"/>
                  </a:cubicBezTo>
                  <a:cubicBezTo>
                    <a:pt x="4838" y="7640"/>
                    <a:pt x="5184" y="7116"/>
                    <a:pt x="4808" y="6727"/>
                  </a:cubicBezTo>
                  <a:cubicBezTo>
                    <a:pt x="4493" y="6412"/>
                    <a:pt x="4231" y="6028"/>
                    <a:pt x="4073" y="5608"/>
                  </a:cubicBezTo>
                  <a:cubicBezTo>
                    <a:pt x="3916" y="5206"/>
                    <a:pt x="3829" y="4804"/>
                    <a:pt x="3829" y="4384"/>
                  </a:cubicBezTo>
                  <a:cubicBezTo>
                    <a:pt x="3829" y="2347"/>
                    <a:pt x="5485" y="1055"/>
                    <a:pt x="7181" y="1055"/>
                  </a:cubicBezTo>
                  <a:cubicBezTo>
                    <a:pt x="8133" y="1055"/>
                    <a:pt x="9098" y="1462"/>
                    <a:pt x="9790" y="2374"/>
                  </a:cubicBezTo>
                  <a:cubicBezTo>
                    <a:pt x="9720" y="2444"/>
                    <a:pt x="9633" y="2514"/>
                    <a:pt x="9563" y="2584"/>
                  </a:cubicBezTo>
                  <a:cubicBezTo>
                    <a:pt x="9172" y="2961"/>
                    <a:pt x="9529" y="3494"/>
                    <a:pt x="9946" y="3494"/>
                  </a:cubicBezTo>
                  <a:cubicBezTo>
                    <a:pt x="10069" y="3494"/>
                    <a:pt x="10198" y="3447"/>
                    <a:pt x="10314" y="3335"/>
                  </a:cubicBezTo>
                  <a:cubicBezTo>
                    <a:pt x="10454" y="3196"/>
                    <a:pt x="10629" y="3056"/>
                    <a:pt x="10804" y="2933"/>
                  </a:cubicBezTo>
                  <a:cubicBezTo>
                    <a:pt x="11315" y="2603"/>
                    <a:pt x="11868" y="2453"/>
                    <a:pt x="12408" y="2453"/>
                  </a:cubicBezTo>
                  <a:cubicBezTo>
                    <a:pt x="13953" y="2453"/>
                    <a:pt x="15384" y="3684"/>
                    <a:pt x="15384" y="5433"/>
                  </a:cubicBezTo>
                  <a:cubicBezTo>
                    <a:pt x="15384" y="5643"/>
                    <a:pt x="15366" y="5835"/>
                    <a:pt x="15331" y="6045"/>
                  </a:cubicBezTo>
                  <a:cubicBezTo>
                    <a:pt x="15267" y="6369"/>
                    <a:pt x="15517" y="6663"/>
                    <a:pt x="15846" y="6663"/>
                  </a:cubicBezTo>
                  <a:cubicBezTo>
                    <a:pt x="15872" y="6663"/>
                    <a:pt x="15899" y="6661"/>
                    <a:pt x="15926" y="6657"/>
                  </a:cubicBezTo>
                  <a:cubicBezTo>
                    <a:pt x="17167" y="6657"/>
                    <a:pt x="18198" y="7688"/>
                    <a:pt x="18198" y="8947"/>
                  </a:cubicBezTo>
                  <a:cubicBezTo>
                    <a:pt x="18198" y="10188"/>
                    <a:pt x="17167" y="11219"/>
                    <a:pt x="15926" y="11219"/>
                  </a:cubicBezTo>
                  <a:lnTo>
                    <a:pt x="15279" y="11219"/>
                  </a:lnTo>
                  <a:cubicBezTo>
                    <a:pt x="15244" y="11045"/>
                    <a:pt x="15209" y="10887"/>
                    <a:pt x="15157" y="10713"/>
                  </a:cubicBezTo>
                  <a:cubicBezTo>
                    <a:pt x="15075" y="10455"/>
                    <a:pt x="14876" y="10345"/>
                    <a:pt x="14674" y="10345"/>
                  </a:cubicBezTo>
                  <a:cubicBezTo>
                    <a:pt x="14356" y="10345"/>
                    <a:pt x="14032" y="10620"/>
                    <a:pt x="14160" y="11027"/>
                  </a:cubicBezTo>
                  <a:cubicBezTo>
                    <a:pt x="15026" y="13791"/>
                    <a:pt x="12849" y="16276"/>
                    <a:pt x="10317" y="16276"/>
                  </a:cubicBezTo>
                  <a:cubicBezTo>
                    <a:pt x="9677" y="16276"/>
                    <a:pt x="9015" y="16117"/>
                    <a:pt x="8374" y="15765"/>
                  </a:cubicBezTo>
                  <a:lnTo>
                    <a:pt x="9143" y="15625"/>
                  </a:lnTo>
                  <a:cubicBezTo>
                    <a:pt x="9787" y="15509"/>
                    <a:pt x="9667" y="14583"/>
                    <a:pt x="9063" y="14583"/>
                  </a:cubicBezTo>
                  <a:cubicBezTo>
                    <a:pt x="9027" y="14583"/>
                    <a:pt x="8990" y="14587"/>
                    <a:pt x="8951" y="14593"/>
                  </a:cubicBezTo>
                  <a:lnTo>
                    <a:pt x="7010" y="14943"/>
                  </a:lnTo>
                  <a:cubicBezTo>
                    <a:pt x="6713" y="14978"/>
                    <a:pt x="6521" y="15258"/>
                    <a:pt x="6573" y="15555"/>
                  </a:cubicBezTo>
                  <a:lnTo>
                    <a:pt x="6923" y="17495"/>
                  </a:lnTo>
                  <a:cubicBezTo>
                    <a:pt x="6958" y="17740"/>
                    <a:pt x="7168" y="17932"/>
                    <a:pt x="7430" y="17932"/>
                  </a:cubicBezTo>
                  <a:lnTo>
                    <a:pt x="7517" y="17932"/>
                  </a:lnTo>
                  <a:cubicBezTo>
                    <a:pt x="7815" y="17880"/>
                    <a:pt x="8007" y="17618"/>
                    <a:pt x="7954" y="17320"/>
                  </a:cubicBezTo>
                  <a:lnTo>
                    <a:pt x="7849" y="16691"/>
                  </a:lnTo>
                  <a:lnTo>
                    <a:pt x="7849" y="16691"/>
                  </a:lnTo>
                  <a:cubicBezTo>
                    <a:pt x="8646" y="17133"/>
                    <a:pt x="9485" y="17335"/>
                    <a:pt x="10303" y="17335"/>
                  </a:cubicBezTo>
                  <a:cubicBezTo>
                    <a:pt x="12949" y="17335"/>
                    <a:pt x="15371" y="15220"/>
                    <a:pt x="15384" y="12268"/>
                  </a:cubicBezTo>
                  <a:lnTo>
                    <a:pt x="15926" y="12268"/>
                  </a:lnTo>
                  <a:cubicBezTo>
                    <a:pt x="15948" y="12269"/>
                    <a:pt x="15970" y="12269"/>
                    <a:pt x="15992" y="12269"/>
                  </a:cubicBezTo>
                  <a:cubicBezTo>
                    <a:pt x="17712" y="12269"/>
                    <a:pt x="19162" y="10935"/>
                    <a:pt x="19300" y="9209"/>
                  </a:cubicBezTo>
                  <a:cubicBezTo>
                    <a:pt x="19422" y="7444"/>
                    <a:pt x="18163" y="5888"/>
                    <a:pt x="16433" y="5660"/>
                  </a:cubicBezTo>
                  <a:lnTo>
                    <a:pt x="16433" y="5433"/>
                  </a:lnTo>
                  <a:cubicBezTo>
                    <a:pt x="16419" y="3116"/>
                    <a:pt x="14512" y="1409"/>
                    <a:pt x="12395" y="1409"/>
                  </a:cubicBezTo>
                  <a:cubicBezTo>
                    <a:pt x="11828" y="1409"/>
                    <a:pt x="11246" y="1531"/>
                    <a:pt x="10681" y="1797"/>
                  </a:cubicBezTo>
                  <a:cubicBezTo>
                    <a:pt x="9771" y="556"/>
                    <a:pt x="8476" y="1"/>
                    <a:pt x="7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31"/>
          <p:cNvGrpSpPr/>
          <p:nvPr/>
        </p:nvGrpSpPr>
        <p:grpSpPr>
          <a:xfrm>
            <a:off x="524741" y="319401"/>
            <a:ext cx="1149900" cy="1149900"/>
            <a:chOff x="783766" y="1851351"/>
            <a:chExt cx="1149900" cy="1149900"/>
          </a:xfrm>
        </p:grpSpPr>
        <p:sp>
          <p:nvSpPr>
            <p:cNvPr id="298" name="Google Shape;298;p31"/>
            <p:cNvSpPr/>
            <p:nvPr/>
          </p:nvSpPr>
          <p:spPr>
            <a:xfrm>
              <a:off x="783766" y="1851351"/>
              <a:ext cx="1149900" cy="114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31"/>
            <p:cNvGrpSpPr/>
            <p:nvPr/>
          </p:nvGrpSpPr>
          <p:grpSpPr>
            <a:xfrm>
              <a:off x="1007976" y="2192980"/>
              <a:ext cx="701684" cy="466733"/>
              <a:chOff x="3992088" y="1299025"/>
              <a:chExt cx="486875" cy="323850"/>
            </a:xfrm>
          </p:grpSpPr>
          <p:sp>
            <p:nvSpPr>
              <p:cNvPr id="300" name="Google Shape;300;p31"/>
              <p:cNvSpPr/>
              <p:nvPr/>
            </p:nvSpPr>
            <p:spPr>
              <a:xfrm>
                <a:off x="3992088" y="1299025"/>
                <a:ext cx="4868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9475" h="12954" extrusionOk="0">
                    <a:moveTo>
                      <a:pt x="12097" y="1381"/>
                    </a:moveTo>
                    <a:cubicBezTo>
                      <a:pt x="12080" y="1416"/>
                      <a:pt x="12080" y="1451"/>
                      <a:pt x="12062" y="1469"/>
                    </a:cubicBezTo>
                    <a:cubicBezTo>
                      <a:pt x="11940" y="1836"/>
                      <a:pt x="11835" y="2203"/>
                      <a:pt x="11783" y="2570"/>
                    </a:cubicBezTo>
                    <a:lnTo>
                      <a:pt x="10751" y="2570"/>
                    </a:lnTo>
                    <a:cubicBezTo>
                      <a:pt x="11083" y="2063"/>
                      <a:pt x="11555" y="1644"/>
                      <a:pt x="12097" y="1381"/>
                    </a:cubicBezTo>
                    <a:close/>
                    <a:moveTo>
                      <a:pt x="13548" y="1049"/>
                    </a:moveTo>
                    <a:cubicBezTo>
                      <a:pt x="13601" y="1049"/>
                      <a:pt x="13828" y="1224"/>
                      <a:pt x="14055" y="1888"/>
                    </a:cubicBezTo>
                    <a:cubicBezTo>
                      <a:pt x="14143" y="2116"/>
                      <a:pt x="14195" y="2343"/>
                      <a:pt x="14247" y="2570"/>
                    </a:cubicBezTo>
                    <a:lnTo>
                      <a:pt x="12849" y="2570"/>
                    </a:lnTo>
                    <a:cubicBezTo>
                      <a:pt x="12901" y="2343"/>
                      <a:pt x="12954" y="2116"/>
                      <a:pt x="13041" y="1888"/>
                    </a:cubicBezTo>
                    <a:cubicBezTo>
                      <a:pt x="13251" y="1224"/>
                      <a:pt x="13496" y="1067"/>
                      <a:pt x="13548" y="1049"/>
                    </a:cubicBezTo>
                    <a:close/>
                    <a:moveTo>
                      <a:pt x="14999" y="1381"/>
                    </a:moveTo>
                    <a:lnTo>
                      <a:pt x="14999" y="1381"/>
                    </a:lnTo>
                    <a:cubicBezTo>
                      <a:pt x="15541" y="1661"/>
                      <a:pt x="16013" y="2063"/>
                      <a:pt x="16345" y="2570"/>
                    </a:cubicBezTo>
                    <a:lnTo>
                      <a:pt x="15314" y="2570"/>
                    </a:lnTo>
                    <a:cubicBezTo>
                      <a:pt x="15261" y="2203"/>
                      <a:pt x="15156" y="1836"/>
                      <a:pt x="15034" y="1486"/>
                    </a:cubicBezTo>
                    <a:cubicBezTo>
                      <a:pt x="15034" y="1451"/>
                      <a:pt x="15017" y="1416"/>
                      <a:pt x="14999" y="1381"/>
                    </a:cubicBezTo>
                    <a:close/>
                    <a:moveTo>
                      <a:pt x="6993" y="1049"/>
                    </a:moveTo>
                    <a:lnTo>
                      <a:pt x="6993" y="3497"/>
                    </a:lnTo>
                    <a:lnTo>
                      <a:pt x="1049" y="3497"/>
                    </a:lnTo>
                    <a:lnTo>
                      <a:pt x="1049" y="1049"/>
                    </a:lnTo>
                    <a:close/>
                    <a:moveTo>
                      <a:pt x="11643" y="3619"/>
                    </a:moveTo>
                    <a:cubicBezTo>
                      <a:pt x="11625" y="3864"/>
                      <a:pt x="11625" y="4126"/>
                      <a:pt x="11625" y="4371"/>
                    </a:cubicBezTo>
                    <a:cubicBezTo>
                      <a:pt x="11625" y="4633"/>
                      <a:pt x="11625" y="4895"/>
                      <a:pt x="11643" y="5140"/>
                    </a:cubicBezTo>
                    <a:lnTo>
                      <a:pt x="10314" y="5140"/>
                    </a:lnTo>
                    <a:cubicBezTo>
                      <a:pt x="10244" y="4895"/>
                      <a:pt x="10227" y="4633"/>
                      <a:pt x="10227" y="4371"/>
                    </a:cubicBezTo>
                    <a:cubicBezTo>
                      <a:pt x="10227" y="4126"/>
                      <a:pt x="10244" y="3864"/>
                      <a:pt x="10314" y="3619"/>
                    </a:cubicBezTo>
                    <a:close/>
                    <a:moveTo>
                      <a:pt x="14387" y="3619"/>
                    </a:moveTo>
                    <a:cubicBezTo>
                      <a:pt x="14422" y="3864"/>
                      <a:pt x="14422" y="4126"/>
                      <a:pt x="14422" y="4371"/>
                    </a:cubicBezTo>
                    <a:cubicBezTo>
                      <a:pt x="14422" y="4633"/>
                      <a:pt x="14422" y="4895"/>
                      <a:pt x="14387" y="5140"/>
                    </a:cubicBezTo>
                    <a:lnTo>
                      <a:pt x="12709" y="5140"/>
                    </a:lnTo>
                    <a:cubicBezTo>
                      <a:pt x="12692" y="4895"/>
                      <a:pt x="12674" y="4633"/>
                      <a:pt x="12674" y="4371"/>
                    </a:cubicBezTo>
                    <a:cubicBezTo>
                      <a:pt x="12674" y="4126"/>
                      <a:pt x="12674" y="3864"/>
                      <a:pt x="12709" y="3619"/>
                    </a:cubicBezTo>
                    <a:close/>
                    <a:moveTo>
                      <a:pt x="16782" y="3619"/>
                    </a:moveTo>
                    <a:cubicBezTo>
                      <a:pt x="16852" y="3864"/>
                      <a:pt x="16870" y="4126"/>
                      <a:pt x="16870" y="4371"/>
                    </a:cubicBezTo>
                    <a:cubicBezTo>
                      <a:pt x="16870" y="4633"/>
                      <a:pt x="16852" y="4895"/>
                      <a:pt x="16782" y="5140"/>
                    </a:cubicBezTo>
                    <a:lnTo>
                      <a:pt x="15454" y="5140"/>
                    </a:lnTo>
                    <a:cubicBezTo>
                      <a:pt x="15471" y="4895"/>
                      <a:pt x="15471" y="4633"/>
                      <a:pt x="15471" y="4371"/>
                    </a:cubicBezTo>
                    <a:cubicBezTo>
                      <a:pt x="15471" y="4126"/>
                      <a:pt x="15471" y="3864"/>
                      <a:pt x="15454" y="3619"/>
                    </a:cubicBezTo>
                    <a:close/>
                    <a:moveTo>
                      <a:pt x="6993" y="4545"/>
                    </a:moveTo>
                    <a:lnTo>
                      <a:pt x="6993" y="5612"/>
                    </a:lnTo>
                    <a:lnTo>
                      <a:pt x="1049" y="5612"/>
                    </a:lnTo>
                    <a:lnTo>
                      <a:pt x="1049" y="4545"/>
                    </a:lnTo>
                    <a:close/>
                    <a:moveTo>
                      <a:pt x="11783" y="6189"/>
                    </a:moveTo>
                    <a:cubicBezTo>
                      <a:pt x="11835" y="6556"/>
                      <a:pt x="11940" y="6923"/>
                      <a:pt x="12062" y="7273"/>
                    </a:cubicBezTo>
                    <a:cubicBezTo>
                      <a:pt x="12062" y="7308"/>
                      <a:pt x="12080" y="7342"/>
                      <a:pt x="12097" y="7377"/>
                    </a:cubicBezTo>
                    <a:cubicBezTo>
                      <a:pt x="11555" y="7098"/>
                      <a:pt x="11083" y="6696"/>
                      <a:pt x="10751" y="6189"/>
                    </a:cubicBezTo>
                    <a:close/>
                    <a:moveTo>
                      <a:pt x="16328" y="6189"/>
                    </a:moveTo>
                    <a:cubicBezTo>
                      <a:pt x="16013" y="6696"/>
                      <a:pt x="15541" y="7098"/>
                      <a:pt x="14999" y="7377"/>
                    </a:cubicBezTo>
                    <a:cubicBezTo>
                      <a:pt x="14999" y="7342"/>
                      <a:pt x="15017" y="7308"/>
                      <a:pt x="15034" y="7273"/>
                    </a:cubicBezTo>
                    <a:cubicBezTo>
                      <a:pt x="15156" y="6923"/>
                      <a:pt x="15261" y="6556"/>
                      <a:pt x="15314" y="6189"/>
                    </a:cubicBezTo>
                    <a:close/>
                    <a:moveTo>
                      <a:pt x="4633" y="6643"/>
                    </a:moveTo>
                    <a:lnTo>
                      <a:pt x="4790" y="7710"/>
                    </a:lnTo>
                    <a:lnTo>
                      <a:pt x="3234" y="7710"/>
                    </a:lnTo>
                    <a:lnTo>
                      <a:pt x="3409" y="6643"/>
                    </a:lnTo>
                    <a:close/>
                    <a:moveTo>
                      <a:pt x="14247" y="6189"/>
                    </a:moveTo>
                    <a:cubicBezTo>
                      <a:pt x="14195" y="6416"/>
                      <a:pt x="14143" y="6643"/>
                      <a:pt x="14055" y="6870"/>
                    </a:cubicBezTo>
                    <a:cubicBezTo>
                      <a:pt x="13828" y="7535"/>
                      <a:pt x="13601" y="7692"/>
                      <a:pt x="13548" y="7710"/>
                    </a:cubicBezTo>
                    <a:cubicBezTo>
                      <a:pt x="13496" y="7710"/>
                      <a:pt x="13268" y="7535"/>
                      <a:pt x="13041" y="6870"/>
                    </a:cubicBezTo>
                    <a:cubicBezTo>
                      <a:pt x="12954" y="6643"/>
                      <a:pt x="12901" y="6416"/>
                      <a:pt x="12849" y="6189"/>
                    </a:cubicBezTo>
                    <a:close/>
                    <a:moveTo>
                      <a:pt x="16870" y="8758"/>
                    </a:moveTo>
                    <a:lnTo>
                      <a:pt x="16870" y="11888"/>
                    </a:lnTo>
                    <a:lnTo>
                      <a:pt x="1049" y="11888"/>
                    </a:lnTo>
                    <a:lnTo>
                      <a:pt x="1049" y="8758"/>
                    </a:lnTo>
                    <a:close/>
                    <a:moveTo>
                      <a:pt x="525" y="0"/>
                    </a:moveTo>
                    <a:cubicBezTo>
                      <a:pt x="245" y="0"/>
                      <a:pt x="0" y="245"/>
                      <a:pt x="0" y="525"/>
                    </a:cubicBezTo>
                    <a:lnTo>
                      <a:pt x="0" y="6136"/>
                    </a:lnTo>
                    <a:cubicBezTo>
                      <a:pt x="0" y="6416"/>
                      <a:pt x="245" y="6661"/>
                      <a:pt x="525" y="6661"/>
                    </a:cubicBezTo>
                    <a:lnTo>
                      <a:pt x="2360" y="6661"/>
                    </a:lnTo>
                    <a:lnTo>
                      <a:pt x="2185" y="7710"/>
                    </a:lnTo>
                    <a:lnTo>
                      <a:pt x="525" y="7710"/>
                    </a:lnTo>
                    <a:cubicBezTo>
                      <a:pt x="227" y="7710"/>
                      <a:pt x="0" y="7937"/>
                      <a:pt x="0" y="8234"/>
                    </a:cubicBezTo>
                    <a:lnTo>
                      <a:pt x="0" y="12430"/>
                    </a:lnTo>
                    <a:cubicBezTo>
                      <a:pt x="0" y="12709"/>
                      <a:pt x="227" y="12954"/>
                      <a:pt x="525" y="12954"/>
                    </a:cubicBezTo>
                    <a:lnTo>
                      <a:pt x="17394" y="12954"/>
                    </a:lnTo>
                    <a:cubicBezTo>
                      <a:pt x="17691" y="12954"/>
                      <a:pt x="17919" y="12709"/>
                      <a:pt x="17919" y="12430"/>
                    </a:cubicBezTo>
                    <a:lnTo>
                      <a:pt x="17919" y="8234"/>
                    </a:lnTo>
                    <a:cubicBezTo>
                      <a:pt x="17919" y="7937"/>
                      <a:pt x="17691" y="7710"/>
                      <a:pt x="17394" y="7710"/>
                    </a:cubicBezTo>
                    <a:lnTo>
                      <a:pt x="16398" y="7710"/>
                    </a:lnTo>
                    <a:cubicBezTo>
                      <a:pt x="19474" y="5070"/>
                      <a:pt x="17604" y="18"/>
                      <a:pt x="13548" y="18"/>
                    </a:cubicBezTo>
                    <a:cubicBezTo>
                      <a:pt x="9492" y="18"/>
                      <a:pt x="7622" y="5070"/>
                      <a:pt x="10716" y="7710"/>
                    </a:cubicBezTo>
                    <a:lnTo>
                      <a:pt x="5874" y="7710"/>
                    </a:lnTo>
                    <a:lnTo>
                      <a:pt x="5699" y="6661"/>
                    </a:lnTo>
                    <a:lnTo>
                      <a:pt x="7517" y="6661"/>
                    </a:lnTo>
                    <a:cubicBezTo>
                      <a:pt x="7814" y="6661"/>
                      <a:pt x="8059" y="6416"/>
                      <a:pt x="8059" y="6136"/>
                    </a:cubicBezTo>
                    <a:lnTo>
                      <a:pt x="8059" y="525"/>
                    </a:lnTo>
                    <a:cubicBezTo>
                      <a:pt x="8042" y="245"/>
                      <a:pt x="7814" y="0"/>
                      <a:pt x="75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4040163" y="1544200"/>
                <a:ext cx="30600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046" extrusionOk="0">
                    <a:moveTo>
                      <a:pt x="699" y="0"/>
                    </a:moveTo>
                    <a:cubicBezTo>
                      <a:pt x="227" y="0"/>
                      <a:pt x="0" y="560"/>
                      <a:pt x="332" y="892"/>
                    </a:cubicBezTo>
                    <a:cubicBezTo>
                      <a:pt x="439" y="998"/>
                      <a:pt x="569" y="1046"/>
                      <a:pt x="696" y="1046"/>
                    </a:cubicBezTo>
                    <a:cubicBezTo>
                      <a:pt x="966" y="1046"/>
                      <a:pt x="1224" y="834"/>
                      <a:pt x="1224" y="525"/>
                    </a:cubicBezTo>
                    <a:cubicBezTo>
                      <a:pt x="1224" y="228"/>
                      <a:pt x="997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1"/>
              <p:cNvSpPr/>
              <p:nvPr/>
            </p:nvSpPr>
            <p:spPr>
              <a:xfrm>
                <a:off x="4092588" y="1544200"/>
                <a:ext cx="3062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046" extrusionOk="0">
                    <a:moveTo>
                      <a:pt x="700" y="0"/>
                    </a:moveTo>
                    <a:cubicBezTo>
                      <a:pt x="228" y="0"/>
                      <a:pt x="1" y="560"/>
                      <a:pt x="333" y="892"/>
                    </a:cubicBezTo>
                    <a:cubicBezTo>
                      <a:pt x="439" y="998"/>
                      <a:pt x="569" y="1046"/>
                      <a:pt x="697" y="1046"/>
                    </a:cubicBezTo>
                    <a:cubicBezTo>
                      <a:pt x="966" y="1046"/>
                      <a:pt x="1225" y="834"/>
                      <a:pt x="1225" y="525"/>
                    </a:cubicBezTo>
                    <a:cubicBezTo>
                      <a:pt x="1225" y="228"/>
                      <a:pt x="997" y="0"/>
                      <a:pt x="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1"/>
              <p:cNvSpPr/>
              <p:nvPr/>
            </p:nvSpPr>
            <p:spPr>
              <a:xfrm>
                <a:off x="4256488" y="1544200"/>
                <a:ext cx="13462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5385" h="1050" extrusionOk="0">
                    <a:moveTo>
                      <a:pt x="525" y="0"/>
                    </a:moveTo>
                    <a:cubicBezTo>
                      <a:pt x="228" y="0"/>
                      <a:pt x="0" y="228"/>
                      <a:pt x="0" y="525"/>
                    </a:cubicBezTo>
                    <a:cubicBezTo>
                      <a:pt x="0" y="804"/>
                      <a:pt x="228" y="1049"/>
                      <a:pt x="525" y="1049"/>
                    </a:cubicBezTo>
                    <a:lnTo>
                      <a:pt x="4720" y="1049"/>
                    </a:lnTo>
                    <a:cubicBezTo>
                      <a:pt x="5385" y="997"/>
                      <a:pt x="5385" y="35"/>
                      <a:pt x="4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Google Shape;935;p55">
            <a:extLst>
              <a:ext uri="{FF2B5EF4-FFF2-40B4-BE49-F238E27FC236}">
                <a16:creationId xmlns:a16="http://schemas.microsoft.com/office/drawing/2014/main" id="{661EE6CB-8DB3-1FAB-5038-82522ED93443}"/>
              </a:ext>
            </a:extLst>
          </p:cNvPr>
          <p:cNvGrpSpPr/>
          <p:nvPr/>
        </p:nvGrpSpPr>
        <p:grpSpPr>
          <a:xfrm>
            <a:off x="7359214" y="2107682"/>
            <a:ext cx="484250" cy="447875"/>
            <a:chOff x="1731313" y="4010900"/>
            <a:chExt cx="484250" cy="447875"/>
          </a:xfrm>
        </p:grpSpPr>
        <p:sp>
          <p:nvSpPr>
            <p:cNvPr id="7" name="Google Shape;936;p55">
              <a:extLst>
                <a:ext uri="{FF2B5EF4-FFF2-40B4-BE49-F238E27FC236}">
                  <a16:creationId xmlns:a16="http://schemas.microsoft.com/office/drawing/2014/main" id="{6B7C9BE7-F068-1A5B-97BE-A4C48D619767}"/>
                </a:ext>
              </a:extLst>
            </p:cNvPr>
            <p:cNvSpPr/>
            <p:nvPr/>
          </p:nvSpPr>
          <p:spPr>
            <a:xfrm>
              <a:off x="1912913" y="4272750"/>
              <a:ext cx="148575" cy="100800"/>
            </a:xfrm>
            <a:custGeom>
              <a:avLst/>
              <a:gdLst/>
              <a:ahLst/>
              <a:cxnLst/>
              <a:rect l="l" t="t" r="r" b="b"/>
              <a:pathLst>
                <a:path w="5943" h="4032" extrusionOk="0">
                  <a:moveTo>
                    <a:pt x="5199" y="0"/>
                  </a:moveTo>
                  <a:cubicBezTo>
                    <a:pt x="5076" y="0"/>
                    <a:pt x="4948" y="50"/>
                    <a:pt x="4833" y="169"/>
                  </a:cubicBezTo>
                  <a:lnTo>
                    <a:pt x="2229" y="2756"/>
                  </a:lnTo>
                  <a:lnTo>
                    <a:pt x="1110" y="1655"/>
                  </a:lnTo>
                  <a:cubicBezTo>
                    <a:pt x="995" y="1536"/>
                    <a:pt x="867" y="1486"/>
                    <a:pt x="744" y="1486"/>
                  </a:cubicBezTo>
                  <a:cubicBezTo>
                    <a:pt x="343" y="1486"/>
                    <a:pt x="1" y="2014"/>
                    <a:pt x="375" y="2389"/>
                  </a:cubicBezTo>
                  <a:lnTo>
                    <a:pt x="1861" y="3875"/>
                  </a:lnTo>
                  <a:cubicBezTo>
                    <a:pt x="1966" y="3980"/>
                    <a:pt x="2097" y="4032"/>
                    <a:pt x="2229" y="4032"/>
                  </a:cubicBezTo>
                  <a:cubicBezTo>
                    <a:pt x="2360" y="4032"/>
                    <a:pt x="2491" y="3980"/>
                    <a:pt x="2596" y="3875"/>
                  </a:cubicBezTo>
                  <a:lnTo>
                    <a:pt x="5567" y="903"/>
                  </a:lnTo>
                  <a:cubicBezTo>
                    <a:pt x="5942" y="528"/>
                    <a:pt x="5600" y="0"/>
                    <a:pt x="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" name="Google Shape;937;p55">
              <a:extLst>
                <a:ext uri="{FF2B5EF4-FFF2-40B4-BE49-F238E27FC236}">
                  <a16:creationId xmlns:a16="http://schemas.microsoft.com/office/drawing/2014/main" id="{5C714331-2EC9-0DE8-D853-C668B3274B4B}"/>
                </a:ext>
              </a:extLst>
            </p:cNvPr>
            <p:cNvSpPr/>
            <p:nvPr/>
          </p:nvSpPr>
          <p:spPr>
            <a:xfrm>
              <a:off x="1731313" y="4010900"/>
              <a:ext cx="484250" cy="447875"/>
            </a:xfrm>
            <a:custGeom>
              <a:avLst/>
              <a:gdLst/>
              <a:ahLst/>
              <a:cxnLst/>
              <a:rect l="l" t="t" r="r" b="b"/>
              <a:pathLst>
                <a:path w="19370" h="17915" extrusionOk="0">
                  <a:moveTo>
                    <a:pt x="7115" y="1038"/>
                  </a:moveTo>
                  <a:cubicBezTo>
                    <a:pt x="8070" y="1038"/>
                    <a:pt x="9039" y="1445"/>
                    <a:pt x="9737" y="2357"/>
                  </a:cubicBezTo>
                  <a:cubicBezTo>
                    <a:pt x="9650" y="2426"/>
                    <a:pt x="9562" y="2496"/>
                    <a:pt x="9493" y="2566"/>
                  </a:cubicBezTo>
                  <a:cubicBezTo>
                    <a:pt x="9101" y="2957"/>
                    <a:pt x="9460" y="3494"/>
                    <a:pt x="9876" y="3494"/>
                  </a:cubicBezTo>
                  <a:cubicBezTo>
                    <a:pt x="10000" y="3494"/>
                    <a:pt x="10128" y="3447"/>
                    <a:pt x="10244" y="3335"/>
                  </a:cubicBezTo>
                  <a:cubicBezTo>
                    <a:pt x="10384" y="3178"/>
                    <a:pt x="10541" y="3038"/>
                    <a:pt x="10734" y="2933"/>
                  </a:cubicBezTo>
                  <a:cubicBezTo>
                    <a:pt x="11246" y="2598"/>
                    <a:pt x="11801" y="2446"/>
                    <a:pt x="12341" y="2446"/>
                  </a:cubicBezTo>
                  <a:cubicBezTo>
                    <a:pt x="13885" y="2446"/>
                    <a:pt x="15314" y="3685"/>
                    <a:pt x="15314" y="5433"/>
                  </a:cubicBezTo>
                  <a:cubicBezTo>
                    <a:pt x="15314" y="5626"/>
                    <a:pt x="15296" y="5835"/>
                    <a:pt x="15261" y="6028"/>
                  </a:cubicBezTo>
                  <a:cubicBezTo>
                    <a:pt x="15191" y="6360"/>
                    <a:pt x="15454" y="6657"/>
                    <a:pt x="15786" y="6657"/>
                  </a:cubicBezTo>
                  <a:lnTo>
                    <a:pt x="15838" y="6657"/>
                  </a:lnTo>
                  <a:cubicBezTo>
                    <a:pt x="17097" y="6657"/>
                    <a:pt x="18128" y="7671"/>
                    <a:pt x="18128" y="8929"/>
                  </a:cubicBezTo>
                  <a:cubicBezTo>
                    <a:pt x="18128" y="10188"/>
                    <a:pt x="17097" y="11202"/>
                    <a:pt x="15838" y="11202"/>
                  </a:cubicBezTo>
                  <a:lnTo>
                    <a:pt x="15506" y="11202"/>
                  </a:lnTo>
                  <a:cubicBezTo>
                    <a:pt x="14912" y="8772"/>
                    <a:pt x="12727" y="7059"/>
                    <a:pt x="10244" y="7059"/>
                  </a:cubicBezTo>
                  <a:cubicBezTo>
                    <a:pt x="7744" y="7059"/>
                    <a:pt x="5559" y="8772"/>
                    <a:pt x="4965" y="11202"/>
                  </a:cubicBezTo>
                  <a:cubicBezTo>
                    <a:pt x="2517" y="11185"/>
                    <a:pt x="1416" y="8125"/>
                    <a:pt x="3304" y="6552"/>
                  </a:cubicBezTo>
                  <a:lnTo>
                    <a:pt x="3304" y="6552"/>
                  </a:lnTo>
                  <a:cubicBezTo>
                    <a:pt x="3496" y="6884"/>
                    <a:pt x="3724" y="7199"/>
                    <a:pt x="3986" y="7461"/>
                  </a:cubicBezTo>
                  <a:cubicBezTo>
                    <a:pt x="4104" y="7575"/>
                    <a:pt x="4234" y="7622"/>
                    <a:pt x="4358" y="7622"/>
                  </a:cubicBezTo>
                  <a:cubicBezTo>
                    <a:pt x="4768" y="7622"/>
                    <a:pt x="5113" y="7103"/>
                    <a:pt x="4738" y="6727"/>
                  </a:cubicBezTo>
                  <a:cubicBezTo>
                    <a:pt x="4423" y="6395"/>
                    <a:pt x="4161" y="6010"/>
                    <a:pt x="4003" y="5591"/>
                  </a:cubicBezTo>
                  <a:cubicBezTo>
                    <a:pt x="3846" y="5206"/>
                    <a:pt x="3759" y="4786"/>
                    <a:pt x="3759" y="4367"/>
                  </a:cubicBezTo>
                  <a:cubicBezTo>
                    <a:pt x="3759" y="2329"/>
                    <a:pt x="5415" y="1038"/>
                    <a:pt x="7115" y="1038"/>
                  </a:cubicBezTo>
                  <a:close/>
                  <a:moveTo>
                    <a:pt x="10206" y="8126"/>
                  </a:moveTo>
                  <a:cubicBezTo>
                    <a:pt x="12454" y="8126"/>
                    <a:pt x="14615" y="9875"/>
                    <a:pt x="14615" y="12513"/>
                  </a:cubicBezTo>
                  <a:cubicBezTo>
                    <a:pt x="14615" y="14926"/>
                    <a:pt x="12657" y="16883"/>
                    <a:pt x="10244" y="16883"/>
                  </a:cubicBezTo>
                  <a:cubicBezTo>
                    <a:pt x="6346" y="16883"/>
                    <a:pt x="4388" y="12163"/>
                    <a:pt x="7150" y="9419"/>
                  </a:cubicBezTo>
                  <a:cubicBezTo>
                    <a:pt x="8038" y="8526"/>
                    <a:pt x="9132" y="8126"/>
                    <a:pt x="10206" y="8126"/>
                  </a:cubicBezTo>
                  <a:close/>
                  <a:moveTo>
                    <a:pt x="7127" y="1"/>
                  </a:moveTo>
                  <a:cubicBezTo>
                    <a:pt x="4894" y="1"/>
                    <a:pt x="2710" y="1694"/>
                    <a:pt x="2710" y="4384"/>
                  </a:cubicBezTo>
                  <a:cubicBezTo>
                    <a:pt x="2710" y="4786"/>
                    <a:pt x="2762" y="5188"/>
                    <a:pt x="2885" y="5573"/>
                  </a:cubicBezTo>
                  <a:cubicBezTo>
                    <a:pt x="0" y="7583"/>
                    <a:pt x="1311" y="12094"/>
                    <a:pt x="4808" y="12251"/>
                  </a:cubicBezTo>
                  <a:lnTo>
                    <a:pt x="4808" y="12496"/>
                  </a:lnTo>
                  <a:cubicBezTo>
                    <a:pt x="4808" y="15502"/>
                    <a:pt x="7237" y="17915"/>
                    <a:pt x="10244" y="17915"/>
                  </a:cubicBezTo>
                  <a:cubicBezTo>
                    <a:pt x="13234" y="17915"/>
                    <a:pt x="15663" y="15502"/>
                    <a:pt x="15663" y="12496"/>
                  </a:cubicBezTo>
                  <a:lnTo>
                    <a:pt x="15663" y="12251"/>
                  </a:lnTo>
                  <a:lnTo>
                    <a:pt x="15838" y="12251"/>
                  </a:lnTo>
                  <a:cubicBezTo>
                    <a:pt x="15872" y="12252"/>
                    <a:pt x="15905" y="12252"/>
                    <a:pt x="15939" y="12252"/>
                  </a:cubicBezTo>
                  <a:cubicBezTo>
                    <a:pt x="17677" y="12252"/>
                    <a:pt x="19110" y="10924"/>
                    <a:pt x="19247" y="9192"/>
                  </a:cubicBezTo>
                  <a:cubicBezTo>
                    <a:pt x="19369" y="7426"/>
                    <a:pt x="18111" y="5870"/>
                    <a:pt x="16363" y="5643"/>
                  </a:cubicBezTo>
                  <a:lnTo>
                    <a:pt x="16363" y="5416"/>
                  </a:lnTo>
                  <a:cubicBezTo>
                    <a:pt x="16349" y="3091"/>
                    <a:pt x="14441" y="1405"/>
                    <a:pt x="12334" y="1405"/>
                  </a:cubicBezTo>
                  <a:cubicBezTo>
                    <a:pt x="11763" y="1405"/>
                    <a:pt x="11178" y="1529"/>
                    <a:pt x="10611" y="1797"/>
                  </a:cubicBezTo>
                  <a:cubicBezTo>
                    <a:pt x="9701" y="556"/>
                    <a:pt x="8406" y="1"/>
                    <a:pt x="7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9" name="Google Shape;1066;p55">
            <a:extLst>
              <a:ext uri="{FF2B5EF4-FFF2-40B4-BE49-F238E27FC236}">
                <a16:creationId xmlns:a16="http://schemas.microsoft.com/office/drawing/2014/main" id="{B31AD245-FCC5-7C88-76E2-F61616A72FF4}"/>
              </a:ext>
            </a:extLst>
          </p:cNvPr>
          <p:cNvSpPr/>
          <p:nvPr/>
        </p:nvSpPr>
        <p:spPr>
          <a:xfrm>
            <a:off x="811286" y="2844069"/>
            <a:ext cx="485575" cy="448325"/>
          </a:xfrm>
          <a:custGeom>
            <a:avLst/>
            <a:gdLst/>
            <a:ahLst/>
            <a:cxnLst/>
            <a:rect l="l" t="t" r="r" b="b"/>
            <a:pathLst>
              <a:path w="19423" h="17933" extrusionOk="0">
                <a:moveTo>
                  <a:pt x="7198" y="1"/>
                </a:moveTo>
                <a:cubicBezTo>
                  <a:pt x="4964" y="1"/>
                  <a:pt x="2780" y="1694"/>
                  <a:pt x="2780" y="4384"/>
                </a:cubicBezTo>
                <a:cubicBezTo>
                  <a:pt x="2780" y="4786"/>
                  <a:pt x="2832" y="5188"/>
                  <a:pt x="2955" y="5573"/>
                </a:cubicBezTo>
                <a:cubicBezTo>
                  <a:pt x="0" y="7636"/>
                  <a:pt x="1451" y="12268"/>
                  <a:pt x="5070" y="12268"/>
                </a:cubicBezTo>
                <a:lnTo>
                  <a:pt x="5245" y="12268"/>
                </a:lnTo>
                <a:cubicBezTo>
                  <a:pt x="5245" y="12775"/>
                  <a:pt x="5315" y="13282"/>
                  <a:pt x="5472" y="13772"/>
                </a:cubicBezTo>
                <a:cubicBezTo>
                  <a:pt x="5542" y="13982"/>
                  <a:pt x="5752" y="14139"/>
                  <a:pt x="5979" y="14139"/>
                </a:cubicBezTo>
                <a:cubicBezTo>
                  <a:pt x="6031" y="14139"/>
                  <a:pt x="6084" y="14121"/>
                  <a:pt x="6136" y="14104"/>
                </a:cubicBezTo>
                <a:cubicBezTo>
                  <a:pt x="6399" y="14016"/>
                  <a:pt x="6556" y="13737"/>
                  <a:pt x="6468" y="13457"/>
                </a:cubicBezTo>
                <a:cubicBezTo>
                  <a:pt x="5603" y="10694"/>
                  <a:pt x="7780" y="8209"/>
                  <a:pt x="10312" y="8209"/>
                </a:cubicBezTo>
                <a:cubicBezTo>
                  <a:pt x="10951" y="8209"/>
                  <a:pt x="11613" y="8367"/>
                  <a:pt x="12255" y="8720"/>
                </a:cubicBezTo>
                <a:lnTo>
                  <a:pt x="11486" y="8860"/>
                </a:lnTo>
                <a:cubicBezTo>
                  <a:pt x="10845" y="8946"/>
                  <a:pt x="10925" y="9891"/>
                  <a:pt x="11556" y="9891"/>
                </a:cubicBezTo>
                <a:cubicBezTo>
                  <a:pt x="11561" y="9891"/>
                  <a:pt x="11567" y="9891"/>
                  <a:pt x="11573" y="9891"/>
                </a:cubicBezTo>
                <a:lnTo>
                  <a:pt x="11678" y="9891"/>
                </a:lnTo>
                <a:lnTo>
                  <a:pt x="13618" y="9559"/>
                </a:lnTo>
                <a:cubicBezTo>
                  <a:pt x="13915" y="9506"/>
                  <a:pt x="14108" y="9227"/>
                  <a:pt x="14055" y="8947"/>
                </a:cubicBezTo>
                <a:lnTo>
                  <a:pt x="13706" y="6989"/>
                </a:lnTo>
                <a:cubicBezTo>
                  <a:pt x="13653" y="6693"/>
                  <a:pt x="13428" y="6558"/>
                  <a:pt x="13200" y="6558"/>
                </a:cubicBezTo>
                <a:cubicBezTo>
                  <a:pt x="12905" y="6558"/>
                  <a:pt x="12605" y="6786"/>
                  <a:pt x="12674" y="7181"/>
                </a:cubicBezTo>
                <a:lnTo>
                  <a:pt x="12797" y="7811"/>
                </a:lnTo>
                <a:cubicBezTo>
                  <a:pt x="12006" y="7374"/>
                  <a:pt x="11164" y="7172"/>
                  <a:pt x="10341" y="7172"/>
                </a:cubicBezTo>
                <a:cubicBezTo>
                  <a:pt x="8034" y="7172"/>
                  <a:pt x="5870" y="8759"/>
                  <a:pt x="5367" y="11219"/>
                </a:cubicBezTo>
                <a:lnTo>
                  <a:pt x="5070" y="11219"/>
                </a:lnTo>
                <a:cubicBezTo>
                  <a:pt x="5056" y="11220"/>
                  <a:pt x="5042" y="11220"/>
                  <a:pt x="5028" y="11220"/>
                </a:cubicBezTo>
                <a:cubicBezTo>
                  <a:pt x="2558" y="11220"/>
                  <a:pt x="1445" y="8134"/>
                  <a:pt x="3374" y="6569"/>
                </a:cubicBezTo>
                <a:lnTo>
                  <a:pt x="3374" y="6569"/>
                </a:lnTo>
                <a:cubicBezTo>
                  <a:pt x="3567" y="6902"/>
                  <a:pt x="3794" y="7199"/>
                  <a:pt x="4056" y="7478"/>
                </a:cubicBezTo>
                <a:cubicBezTo>
                  <a:pt x="4174" y="7592"/>
                  <a:pt x="4303" y="7640"/>
                  <a:pt x="4427" y="7640"/>
                </a:cubicBezTo>
                <a:cubicBezTo>
                  <a:pt x="4838" y="7640"/>
                  <a:pt x="5184" y="7116"/>
                  <a:pt x="4808" y="6727"/>
                </a:cubicBezTo>
                <a:cubicBezTo>
                  <a:pt x="4493" y="6412"/>
                  <a:pt x="4231" y="6028"/>
                  <a:pt x="4073" y="5608"/>
                </a:cubicBezTo>
                <a:cubicBezTo>
                  <a:pt x="3916" y="5206"/>
                  <a:pt x="3829" y="4804"/>
                  <a:pt x="3829" y="4384"/>
                </a:cubicBezTo>
                <a:cubicBezTo>
                  <a:pt x="3829" y="2347"/>
                  <a:pt x="5485" y="1055"/>
                  <a:pt x="7181" y="1055"/>
                </a:cubicBezTo>
                <a:cubicBezTo>
                  <a:pt x="8133" y="1055"/>
                  <a:pt x="9098" y="1462"/>
                  <a:pt x="9790" y="2374"/>
                </a:cubicBezTo>
                <a:cubicBezTo>
                  <a:pt x="9720" y="2444"/>
                  <a:pt x="9633" y="2514"/>
                  <a:pt x="9563" y="2584"/>
                </a:cubicBezTo>
                <a:cubicBezTo>
                  <a:pt x="9172" y="2961"/>
                  <a:pt x="9529" y="3494"/>
                  <a:pt x="9946" y="3494"/>
                </a:cubicBezTo>
                <a:cubicBezTo>
                  <a:pt x="10069" y="3494"/>
                  <a:pt x="10198" y="3447"/>
                  <a:pt x="10314" y="3335"/>
                </a:cubicBezTo>
                <a:cubicBezTo>
                  <a:pt x="10454" y="3196"/>
                  <a:pt x="10629" y="3056"/>
                  <a:pt x="10804" y="2933"/>
                </a:cubicBezTo>
                <a:cubicBezTo>
                  <a:pt x="11315" y="2603"/>
                  <a:pt x="11868" y="2453"/>
                  <a:pt x="12408" y="2453"/>
                </a:cubicBezTo>
                <a:cubicBezTo>
                  <a:pt x="13953" y="2453"/>
                  <a:pt x="15384" y="3684"/>
                  <a:pt x="15384" y="5433"/>
                </a:cubicBezTo>
                <a:cubicBezTo>
                  <a:pt x="15384" y="5643"/>
                  <a:pt x="15366" y="5835"/>
                  <a:pt x="15331" y="6045"/>
                </a:cubicBezTo>
                <a:cubicBezTo>
                  <a:pt x="15267" y="6369"/>
                  <a:pt x="15517" y="6663"/>
                  <a:pt x="15846" y="6663"/>
                </a:cubicBezTo>
                <a:cubicBezTo>
                  <a:pt x="15872" y="6663"/>
                  <a:pt x="15899" y="6661"/>
                  <a:pt x="15926" y="6657"/>
                </a:cubicBezTo>
                <a:cubicBezTo>
                  <a:pt x="17167" y="6657"/>
                  <a:pt x="18198" y="7688"/>
                  <a:pt x="18198" y="8947"/>
                </a:cubicBezTo>
                <a:cubicBezTo>
                  <a:pt x="18198" y="10188"/>
                  <a:pt x="17167" y="11219"/>
                  <a:pt x="15926" y="11219"/>
                </a:cubicBezTo>
                <a:lnTo>
                  <a:pt x="15279" y="11219"/>
                </a:lnTo>
                <a:cubicBezTo>
                  <a:pt x="15244" y="11045"/>
                  <a:pt x="15209" y="10887"/>
                  <a:pt x="15157" y="10713"/>
                </a:cubicBezTo>
                <a:cubicBezTo>
                  <a:pt x="15075" y="10455"/>
                  <a:pt x="14876" y="10345"/>
                  <a:pt x="14674" y="10345"/>
                </a:cubicBezTo>
                <a:cubicBezTo>
                  <a:pt x="14356" y="10345"/>
                  <a:pt x="14032" y="10620"/>
                  <a:pt x="14160" y="11027"/>
                </a:cubicBezTo>
                <a:cubicBezTo>
                  <a:pt x="15026" y="13791"/>
                  <a:pt x="12849" y="16276"/>
                  <a:pt x="10317" y="16276"/>
                </a:cubicBezTo>
                <a:cubicBezTo>
                  <a:pt x="9677" y="16276"/>
                  <a:pt x="9015" y="16117"/>
                  <a:pt x="8374" y="15765"/>
                </a:cubicBezTo>
                <a:lnTo>
                  <a:pt x="9143" y="15625"/>
                </a:lnTo>
                <a:cubicBezTo>
                  <a:pt x="9787" y="15509"/>
                  <a:pt x="9667" y="14583"/>
                  <a:pt x="9063" y="14583"/>
                </a:cubicBezTo>
                <a:cubicBezTo>
                  <a:pt x="9027" y="14583"/>
                  <a:pt x="8990" y="14587"/>
                  <a:pt x="8951" y="14593"/>
                </a:cubicBezTo>
                <a:lnTo>
                  <a:pt x="7010" y="14943"/>
                </a:lnTo>
                <a:cubicBezTo>
                  <a:pt x="6713" y="14978"/>
                  <a:pt x="6521" y="15258"/>
                  <a:pt x="6573" y="15555"/>
                </a:cubicBezTo>
                <a:lnTo>
                  <a:pt x="6923" y="17495"/>
                </a:lnTo>
                <a:cubicBezTo>
                  <a:pt x="6958" y="17740"/>
                  <a:pt x="7168" y="17932"/>
                  <a:pt x="7430" y="17932"/>
                </a:cubicBezTo>
                <a:lnTo>
                  <a:pt x="7517" y="17932"/>
                </a:lnTo>
                <a:cubicBezTo>
                  <a:pt x="7815" y="17880"/>
                  <a:pt x="8007" y="17618"/>
                  <a:pt x="7954" y="17320"/>
                </a:cubicBezTo>
                <a:lnTo>
                  <a:pt x="7849" y="16691"/>
                </a:lnTo>
                <a:lnTo>
                  <a:pt x="7849" y="16691"/>
                </a:lnTo>
                <a:cubicBezTo>
                  <a:pt x="8646" y="17133"/>
                  <a:pt x="9485" y="17335"/>
                  <a:pt x="10303" y="17335"/>
                </a:cubicBezTo>
                <a:cubicBezTo>
                  <a:pt x="12949" y="17335"/>
                  <a:pt x="15371" y="15220"/>
                  <a:pt x="15384" y="12268"/>
                </a:cubicBezTo>
                <a:lnTo>
                  <a:pt x="15926" y="12268"/>
                </a:lnTo>
                <a:cubicBezTo>
                  <a:pt x="15948" y="12269"/>
                  <a:pt x="15970" y="12269"/>
                  <a:pt x="15992" y="12269"/>
                </a:cubicBezTo>
                <a:cubicBezTo>
                  <a:pt x="17712" y="12269"/>
                  <a:pt x="19162" y="10935"/>
                  <a:pt x="19300" y="9209"/>
                </a:cubicBezTo>
                <a:cubicBezTo>
                  <a:pt x="19422" y="7444"/>
                  <a:pt x="18163" y="5888"/>
                  <a:pt x="16433" y="5660"/>
                </a:cubicBezTo>
                <a:lnTo>
                  <a:pt x="16433" y="5433"/>
                </a:lnTo>
                <a:cubicBezTo>
                  <a:pt x="16419" y="3116"/>
                  <a:pt x="14512" y="1409"/>
                  <a:pt x="12395" y="1409"/>
                </a:cubicBezTo>
                <a:cubicBezTo>
                  <a:pt x="11828" y="1409"/>
                  <a:pt x="11246" y="1531"/>
                  <a:pt x="10681" y="1797"/>
                </a:cubicBezTo>
                <a:cubicBezTo>
                  <a:pt x="9771" y="556"/>
                  <a:pt x="8476" y="1"/>
                  <a:pt x="71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AD9E8D-1100-3897-A615-C343AB43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38" y="4307574"/>
            <a:ext cx="451143" cy="4450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730825" y="53565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Back-end Container</a:t>
            </a:r>
          </a:p>
        </p:txBody>
      </p:sp>
      <p:sp>
        <p:nvSpPr>
          <p:cNvPr id="323" name="Google Shape;323;p33"/>
          <p:cNvSpPr txBox="1">
            <a:spLocks noGrp="1"/>
          </p:cNvSpPr>
          <p:nvPr>
            <p:ph type="subTitle" idx="1"/>
          </p:nvPr>
        </p:nvSpPr>
        <p:spPr>
          <a:xfrm>
            <a:off x="1668931" y="1922148"/>
            <a:ext cx="26151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Uses standard MongoDB image from </a:t>
            </a:r>
            <a:r>
              <a:rPr lang="en-US" sz="1400" err="1">
                <a:solidFill>
                  <a:srgbClr val="000000"/>
                </a:solidFill>
              </a:rPr>
              <a:t>DockerHub</a:t>
            </a:r>
            <a:r>
              <a:rPr lang="en-US" sz="1400">
                <a:solidFill>
                  <a:srgbClr val="000000"/>
                </a:solidFill>
              </a:rPr>
              <a:t> for consistency.</a:t>
            </a:r>
            <a:endParaRPr sz="1400">
              <a:solidFill>
                <a:srgbClr val="000000"/>
              </a:solidFill>
            </a:endParaRPr>
          </a:p>
        </p:txBody>
      </p:sp>
      <p:cxnSp>
        <p:nvCxnSpPr>
          <p:cNvPr id="325" name="Google Shape;325;p33"/>
          <p:cNvCxnSpPr/>
          <p:nvPr/>
        </p:nvCxnSpPr>
        <p:spPr>
          <a:xfrm>
            <a:off x="3141450" y="1033750"/>
            <a:ext cx="286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3"/>
          <p:cNvSpPr/>
          <p:nvPr/>
        </p:nvSpPr>
        <p:spPr>
          <a:xfrm>
            <a:off x="714175" y="1753925"/>
            <a:ext cx="804300" cy="804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33"/>
          <p:cNvGrpSpPr/>
          <p:nvPr/>
        </p:nvGrpSpPr>
        <p:grpSpPr>
          <a:xfrm>
            <a:off x="915725" y="1970144"/>
            <a:ext cx="401201" cy="371109"/>
            <a:chOff x="1731313" y="4010900"/>
            <a:chExt cx="484250" cy="447875"/>
          </a:xfrm>
        </p:grpSpPr>
        <p:sp>
          <p:nvSpPr>
            <p:cNvPr id="328" name="Google Shape;328;p33"/>
            <p:cNvSpPr/>
            <p:nvPr/>
          </p:nvSpPr>
          <p:spPr>
            <a:xfrm>
              <a:off x="1912913" y="4272750"/>
              <a:ext cx="148575" cy="100800"/>
            </a:xfrm>
            <a:custGeom>
              <a:avLst/>
              <a:gdLst/>
              <a:ahLst/>
              <a:cxnLst/>
              <a:rect l="l" t="t" r="r" b="b"/>
              <a:pathLst>
                <a:path w="5943" h="4032" extrusionOk="0">
                  <a:moveTo>
                    <a:pt x="5199" y="0"/>
                  </a:moveTo>
                  <a:cubicBezTo>
                    <a:pt x="5076" y="0"/>
                    <a:pt x="4948" y="50"/>
                    <a:pt x="4833" y="169"/>
                  </a:cubicBezTo>
                  <a:lnTo>
                    <a:pt x="2229" y="2756"/>
                  </a:lnTo>
                  <a:lnTo>
                    <a:pt x="1110" y="1655"/>
                  </a:lnTo>
                  <a:cubicBezTo>
                    <a:pt x="995" y="1536"/>
                    <a:pt x="867" y="1486"/>
                    <a:pt x="744" y="1486"/>
                  </a:cubicBezTo>
                  <a:cubicBezTo>
                    <a:pt x="343" y="1486"/>
                    <a:pt x="1" y="2014"/>
                    <a:pt x="375" y="2389"/>
                  </a:cubicBezTo>
                  <a:lnTo>
                    <a:pt x="1861" y="3875"/>
                  </a:lnTo>
                  <a:cubicBezTo>
                    <a:pt x="1966" y="3980"/>
                    <a:pt x="2097" y="4032"/>
                    <a:pt x="2229" y="4032"/>
                  </a:cubicBezTo>
                  <a:cubicBezTo>
                    <a:pt x="2360" y="4032"/>
                    <a:pt x="2491" y="3980"/>
                    <a:pt x="2596" y="3875"/>
                  </a:cubicBezTo>
                  <a:lnTo>
                    <a:pt x="5567" y="903"/>
                  </a:lnTo>
                  <a:cubicBezTo>
                    <a:pt x="5942" y="528"/>
                    <a:pt x="5600" y="0"/>
                    <a:pt x="5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1731313" y="4010900"/>
              <a:ext cx="484250" cy="447875"/>
            </a:xfrm>
            <a:custGeom>
              <a:avLst/>
              <a:gdLst/>
              <a:ahLst/>
              <a:cxnLst/>
              <a:rect l="l" t="t" r="r" b="b"/>
              <a:pathLst>
                <a:path w="19370" h="17915" extrusionOk="0">
                  <a:moveTo>
                    <a:pt x="7115" y="1038"/>
                  </a:moveTo>
                  <a:cubicBezTo>
                    <a:pt x="8070" y="1038"/>
                    <a:pt x="9039" y="1445"/>
                    <a:pt x="9737" y="2357"/>
                  </a:cubicBezTo>
                  <a:cubicBezTo>
                    <a:pt x="9650" y="2426"/>
                    <a:pt x="9562" y="2496"/>
                    <a:pt x="9493" y="2566"/>
                  </a:cubicBezTo>
                  <a:cubicBezTo>
                    <a:pt x="9101" y="2957"/>
                    <a:pt x="9460" y="3494"/>
                    <a:pt x="9876" y="3494"/>
                  </a:cubicBezTo>
                  <a:cubicBezTo>
                    <a:pt x="10000" y="3494"/>
                    <a:pt x="10128" y="3447"/>
                    <a:pt x="10244" y="3335"/>
                  </a:cubicBezTo>
                  <a:cubicBezTo>
                    <a:pt x="10384" y="3178"/>
                    <a:pt x="10541" y="3038"/>
                    <a:pt x="10734" y="2933"/>
                  </a:cubicBezTo>
                  <a:cubicBezTo>
                    <a:pt x="11246" y="2598"/>
                    <a:pt x="11801" y="2446"/>
                    <a:pt x="12341" y="2446"/>
                  </a:cubicBezTo>
                  <a:cubicBezTo>
                    <a:pt x="13885" y="2446"/>
                    <a:pt x="15314" y="3685"/>
                    <a:pt x="15314" y="5433"/>
                  </a:cubicBezTo>
                  <a:cubicBezTo>
                    <a:pt x="15314" y="5626"/>
                    <a:pt x="15296" y="5835"/>
                    <a:pt x="15261" y="6028"/>
                  </a:cubicBezTo>
                  <a:cubicBezTo>
                    <a:pt x="15191" y="6360"/>
                    <a:pt x="15454" y="6657"/>
                    <a:pt x="15786" y="6657"/>
                  </a:cubicBezTo>
                  <a:lnTo>
                    <a:pt x="15838" y="6657"/>
                  </a:lnTo>
                  <a:cubicBezTo>
                    <a:pt x="17097" y="6657"/>
                    <a:pt x="18128" y="7671"/>
                    <a:pt x="18128" y="8929"/>
                  </a:cubicBezTo>
                  <a:cubicBezTo>
                    <a:pt x="18128" y="10188"/>
                    <a:pt x="17097" y="11202"/>
                    <a:pt x="15838" y="11202"/>
                  </a:cubicBezTo>
                  <a:lnTo>
                    <a:pt x="15506" y="11202"/>
                  </a:lnTo>
                  <a:cubicBezTo>
                    <a:pt x="14912" y="8772"/>
                    <a:pt x="12727" y="7059"/>
                    <a:pt x="10244" y="7059"/>
                  </a:cubicBezTo>
                  <a:cubicBezTo>
                    <a:pt x="7744" y="7059"/>
                    <a:pt x="5559" y="8772"/>
                    <a:pt x="4965" y="11202"/>
                  </a:cubicBezTo>
                  <a:cubicBezTo>
                    <a:pt x="2517" y="11185"/>
                    <a:pt x="1416" y="8125"/>
                    <a:pt x="3304" y="6552"/>
                  </a:cubicBezTo>
                  <a:lnTo>
                    <a:pt x="3304" y="6552"/>
                  </a:lnTo>
                  <a:cubicBezTo>
                    <a:pt x="3496" y="6884"/>
                    <a:pt x="3724" y="7199"/>
                    <a:pt x="3986" y="7461"/>
                  </a:cubicBezTo>
                  <a:cubicBezTo>
                    <a:pt x="4104" y="7575"/>
                    <a:pt x="4234" y="7622"/>
                    <a:pt x="4358" y="7622"/>
                  </a:cubicBezTo>
                  <a:cubicBezTo>
                    <a:pt x="4768" y="7622"/>
                    <a:pt x="5113" y="7103"/>
                    <a:pt x="4738" y="6727"/>
                  </a:cubicBezTo>
                  <a:cubicBezTo>
                    <a:pt x="4423" y="6395"/>
                    <a:pt x="4161" y="6010"/>
                    <a:pt x="4003" y="5591"/>
                  </a:cubicBezTo>
                  <a:cubicBezTo>
                    <a:pt x="3846" y="5206"/>
                    <a:pt x="3759" y="4786"/>
                    <a:pt x="3759" y="4367"/>
                  </a:cubicBezTo>
                  <a:cubicBezTo>
                    <a:pt x="3759" y="2329"/>
                    <a:pt x="5415" y="1038"/>
                    <a:pt x="7115" y="1038"/>
                  </a:cubicBezTo>
                  <a:close/>
                  <a:moveTo>
                    <a:pt x="10206" y="8126"/>
                  </a:moveTo>
                  <a:cubicBezTo>
                    <a:pt x="12454" y="8126"/>
                    <a:pt x="14615" y="9875"/>
                    <a:pt x="14615" y="12513"/>
                  </a:cubicBezTo>
                  <a:cubicBezTo>
                    <a:pt x="14615" y="14926"/>
                    <a:pt x="12657" y="16883"/>
                    <a:pt x="10244" y="16883"/>
                  </a:cubicBezTo>
                  <a:cubicBezTo>
                    <a:pt x="6346" y="16883"/>
                    <a:pt x="4388" y="12163"/>
                    <a:pt x="7150" y="9419"/>
                  </a:cubicBezTo>
                  <a:cubicBezTo>
                    <a:pt x="8038" y="8526"/>
                    <a:pt x="9132" y="8126"/>
                    <a:pt x="10206" y="8126"/>
                  </a:cubicBezTo>
                  <a:close/>
                  <a:moveTo>
                    <a:pt x="7127" y="1"/>
                  </a:moveTo>
                  <a:cubicBezTo>
                    <a:pt x="4894" y="1"/>
                    <a:pt x="2710" y="1694"/>
                    <a:pt x="2710" y="4384"/>
                  </a:cubicBezTo>
                  <a:cubicBezTo>
                    <a:pt x="2710" y="4786"/>
                    <a:pt x="2762" y="5188"/>
                    <a:pt x="2885" y="5573"/>
                  </a:cubicBezTo>
                  <a:cubicBezTo>
                    <a:pt x="0" y="7583"/>
                    <a:pt x="1311" y="12094"/>
                    <a:pt x="4808" y="12251"/>
                  </a:cubicBezTo>
                  <a:lnTo>
                    <a:pt x="4808" y="12496"/>
                  </a:lnTo>
                  <a:cubicBezTo>
                    <a:pt x="4808" y="15502"/>
                    <a:pt x="7237" y="17915"/>
                    <a:pt x="10244" y="17915"/>
                  </a:cubicBezTo>
                  <a:cubicBezTo>
                    <a:pt x="13234" y="17915"/>
                    <a:pt x="15663" y="15502"/>
                    <a:pt x="15663" y="12496"/>
                  </a:cubicBezTo>
                  <a:lnTo>
                    <a:pt x="15663" y="12251"/>
                  </a:lnTo>
                  <a:lnTo>
                    <a:pt x="15838" y="12251"/>
                  </a:lnTo>
                  <a:cubicBezTo>
                    <a:pt x="15872" y="12252"/>
                    <a:pt x="15905" y="12252"/>
                    <a:pt x="15939" y="12252"/>
                  </a:cubicBezTo>
                  <a:cubicBezTo>
                    <a:pt x="17677" y="12252"/>
                    <a:pt x="19110" y="10924"/>
                    <a:pt x="19247" y="9192"/>
                  </a:cubicBezTo>
                  <a:cubicBezTo>
                    <a:pt x="19369" y="7426"/>
                    <a:pt x="18111" y="5870"/>
                    <a:pt x="16363" y="5643"/>
                  </a:cubicBezTo>
                  <a:lnTo>
                    <a:pt x="16363" y="5416"/>
                  </a:lnTo>
                  <a:cubicBezTo>
                    <a:pt x="16349" y="3091"/>
                    <a:pt x="14441" y="1405"/>
                    <a:pt x="12334" y="1405"/>
                  </a:cubicBezTo>
                  <a:cubicBezTo>
                    <a:pt x="11763" y="1405"/>
                    <a:pt x="11178" y="1529"/>
                    <a:pt x="10611" y="1797"/>
                  </a:cubicBezTo>
                  <a:cubicBezTo>
                    <a:pt x="9701" y="556"/>
                    <a:pt x="8406" y="1"/>
                    <a:pt x="7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33"/>
          <p:cNvSpPr txBox="1">
            <a:spLocks noGrp="1"/>
          </p:cNvSpPr>
          <p:nvPr>
            <p:ph type="subTitle" idx="3"/>
          </p:nvPr>
        </p:nvSpPr>
        <p:spPr>
          <a:xfrm>
            <a:off x="1678589" y="3234550"/>
            <a:ext cx="26151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Data accessibility ensured through mounted volume.</a:t>
            </a:r>
          </a:p>
        </p:txBody>
      </p:sp>
      <p:sp>
        <p:nvSpPr>
          <p:cNvPr id="332" name="Google Shape;332;p33"/>
          <p:cNvSpPr txBox="1">
            <a:spLocks noGrp="1"/>
          </p:cNvSpPr>
          <p:nvPr>
            <p:ph type="subTitle" idx="5"/>
          </p:nvPr>
        </p:nvSpPr>
        <p:spPr>
          <a:xfrm>
            <a:off x="5772566" y="1922148"/>
            <a:ext cx="26151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Requires a locally mounted volume for data storage.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34" name="Google Shape;334;p33"/>
          <p:cNvSpPr txBox="1">
            <a:spLocks noGrp="1"/>
          </p:cNvSpPr>
          <p:nvPr>
            <p:ph type="subTitle" idx="7"/>
          </p:nvPr>
        </p:nvSpPr>
        <p:spPr>
          <a:xfrm>
            <a:off x="5772566" y="3234550"/>
            <a:ext cx="26151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YAML configuration files detail the volume mounting process.</a:t>
            </a:r>
          </a:p>
        </p:txBody>
      </p:sp>
      <p:sp>
        <p:nvSpPr>
          <p:cNvPr id="336" name="Google Shape;336;p33"/>
          <p:cNvSpPr/>
          <p:nvPr/>
        </p:nvSpPr>
        <p:spPr>
          <a:xfrm>
            <a:off x="714175" y="3065950"/>
            <a:ext cx="804300" cy="80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3"/>
          <p:cNvSpPr/>
          <p:nvPr/>
        </p:nvSpPr>
        <p:spPr>
          <a:xfrm>
            <a:off x="4791447" y="1753925"/>
            <a:ext cx="804300" cy="80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3"/>
          <p:cNvSpPr/>
          <p:nvPr/>
        </p:nvSpPr>
        <p:spPr>
          <a:xfrm>
            <a:off x="4791447" y="3065950"/>
            <a:ext cx="804300" cy="80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33"/>
          <p:cNvGrpSpPr/>
          <p:nvPr/>
        </p:nvGrpSpPr>
        <p:grpSpPr>
          <a:xfrm>
            <a:off x="4992993" y="1970435"/>
            <a:ext cx="401207" cy="371282"/>
            <a:chOff x="2472213" y="4010475"/>
            <a:chExt cx="484550" cy="448300"/>
          </a:xfrm>
        </p:grpSpPr>
        <p:sp>
          <p:nvSpPr>
            <p:cNvPr id="340" name="Google Shape;340;p33"/>
            <p:cNvSpPr/>
            <p:nvPr/>
          </p:nvSpPr>
          <p:spPr>
            <a:xfrm>
              <a:off x="2472213" y="4010475"/>
              <a:ext cx="484550" cy="448300"/>
            </a:xfrm>
            <a:custGeom>
              <a:avLst/>
              <a:gdLst/>
              <a:ahLst/>
              <a:cxnLst/>
              <a:rect l="l" t="t" r="r" b="b"/>
              <a:pathLst>
                <a:path w="19382" h="17932" extrusionOk="0">
                  <a:moveTo>
                    <a:pt x="9802" y="8125"/>
                  </a:moveTo>
                  <a:lnTo>
                    <a:pt x="9802" y="8999"/>
                  </a:lnTo>
                  <a:cubicBezTo>
                    <a:pt x="9785" y="9296"/>
                    <a:pt x="10029" y="9523"/>
                    <a:pt x="10326" y="9523"/>
                  </a:cubicBezTo>
                  <a:lnTo>
                    <a:pt x="10326" y="9541"/>
                  </a:lnTo>
                  <a:cubicBezTo>
                    <a:pt x="10606" y="9541"/>
                    <a:pt x="10851" y="9296"/>
                    <a:pt x="10833" y="9016"/>
                  </a:cubicBezTo>
                  <a:lnTo>
                    <a:pt x="10833" y="8142"/>
                  </a:lnTo>
                  <a:lnTo>
                    <a:pt x="11900" y="8142"/>
                  </a:lnTo>
                  <a:lnTo>
                    <a:pt x="11900" y="10590"/>
                  </a:lnTo>
                  <a:lnTo>
                    <a:pt x="8736" y="10590"/>
                  </a:lnTo>
                  <a:lnTo>
                    <a:pt x="8736" y="8125"/>
                  </a:lnTo>
                  <a:close/>
                  <a:moveTo>
                    <a:pt x="7198" y="1055"/>
                  </a:moveTo>
                  <a:cubicBezTo>
                    <a:pt x="8153" y="1055"/>
                    <a:pt x="9122" y="1462"/>
                    <a:pt x="9820" y="2374"/>
                  </a:cubicBezTo>
                  <a:cubicBezTo>
                    <a:pt x="9732" y="2443"/>
                    <a:pt x="9645" y="2513"/>
                    <a:pt x="9575" y="2583"/>
                  </a:cubicBezTo>
                  <a:cubicBezTo>
                    <a:pt x="9184" y="2974"/>
                    <a:pt x="9542" y="3511"/>
                    <a:pt x="9959" y="3511"/>
                  </a:cubicBezTo>
                  <a:cubicBezTo>
                    <a:pt x="10082" y="3511"/>
                    <a:pt x="10211" y="3464"/>
                    <a:pt x="10326" y="3352"/>
                  </a:cubicBezTo>
                  <a:cubicBezTo>
                    <a:pt x="10466" y="3195"/>
                    <a:pt x="10624" y="3055"/>
                    <a:pt x="10816" y="2950"/>
                  </a:cubicBezTo>
                  <a:cubicBezTo>
                    <a:pt x="11328" y="2615"/>
                    <a:pt x="11883" y="2463"/>
                    <a:pt x="12424" y="2463"/>
                  </a:cubicBezTo>
                  <a:cubicBezTo>
                    <a:pt x="13967" y="2463"/>
                    <a:pt x="15396" y="3702"/>
                    <a:pt x="15396" y="5450"/>
                  </a:cubicBezTo>
                  <a:cubicBezTo>
                    <a:pt x="15396" y="5643"/>
                    <a:pt x="15379" y="5852"/>
                    <a:pt x="15344" y="6045"/>
                  </a:cubicBezTo>
                  <a:cubicBezTo>
                    <a:pt x="15279" y="6370"/>
                    <a:pt x="15531" y="6679"/>
                    <a:pt x="15861" y="6679"/>
                  </a:cubicBezTo>
                  <a:cubicBezTo>
                    <a:pt x="15887" y="6679"/>
                    <a:pt x="15912" y="6678"/>
                    <a:pt x="15938" y="6674"/>
                  </a:cubicBezTo>
                  <a:cubicBezTo>
                    <a:pt x="17179" y="6674"/>
                    <a:pt x="18211" y="7688"/>
                    <a:pt x="18211" y="8946"/>
                  </a:cubicBezTo>
                  <a:cubicBezTo>
                    <a:pt x="18211" y="10205"/>
                    <a:pt x="17179" y="11219"/>
                    <a:pt x="15938" y="11219"/>
                  </a:cubicBezTo>
                  <a:lnTo>
                    <a:pt x="15046" y="11219"/>
                  </a:lnTo>
                  <a:lnTo>
                    <a:pt x="15046" y="9698"/>
                  </a:lnTo>
                  <a:cubicBezTo>
                    <a:pt x="15046" y="9558"/>
                    <a:pt x="14994" y="9436"/>
                    <a:pt x="14889" y="9331"/>
                  </a:cubicBezTo>
                  <a:lnTo>
                    <a:pt x="12791" y="7233"/>
                  </a:lnTo>
                  <a:cubicBezTo>
                    <a:pt x="12686" y="7128"/>
                    <a:pt x="12564" y="7076"/>
                    <a:pt x="12424" y="7076"/>
                  </a:cubicBezTo>
                  <a:lnTo>
                    <a:pt x="6113" y="7076"/>
                  </a:lnTo>
                  <a:cubicBezTo>
                    <a:pt x="5834" y="7076"/>
                    <a:pt x="5589" y="7321"/>
                    <a:pt x="5589" y="7600"/>
                  </a:cubicBezTo>
                  <a:lnTo>
                    <a:pt x="5589" y="11219"/>
                  </a:lnTo>
                  <a:lnTo>
                    <a:pt x="5082" y="11219"/>
                  </a:lnTo>
                  <a:cubicBezTo>
                    <a:pt x="2617" y="11219"/>
                    <a:pt x="1498" y="8142"/>
                    <a:pt x="3386" y="6569"/>
                  </a:cubicBezTo>
                  <a:lnTo>
                    <a:pt x="3386" y="6569"/>
                  </a:lnTo>
                  <a:cubicBezTo>
                    <a:pt x="3579" y="6901"/>
                    <a:pt x="3806" y="7216"/>
                    <a:pt x="4086" y="7478"/>
                  </a:cubicBezTo>
                  <a:cubicBezTo>
                    <a:pt x="4199" y="7592"/>
                    <a:pt x="4326" y="7639"/>
                    <a:pt x="4448" y="7639"/>
                  </a:cubicBezTo>
                  <a:cubicBezTo>
                    <a:pt x="4850" y="7639"/>
                    <a:pt x="5196" y="7120"/>
                    <a:pt x="4820" y="6744"/>
                  </a:cubicBezTo>
                  <a:cubicBezTo>
                    <a:pt x="4505" y="6412"/>
                    <a:pt x="4260" y="6027"/>
                    <a:pt x="4086" y="5608"/>
                  </a:cubicBezTo>
                  <a:cubicBezTo>
                    <a:pt x="3928" y="5223"/>
                    <a:pt x="3841" y="4803"/>
                    <a:pt x="3841" y="4384"/>
                  </a:cubicBezTo>
                  <a:cubicBezTo>
                    <a:pt x="3841" y="2346"/>
                    <a:pt x="5497" y="1055"/>
                    <a:pt x="7198" y="1055"/>
                  </a:cubicBezTo>
                  <a:close/>
                  <a:moveTo>
                    <a:pt x="11900" y="15852"/>
                  </a:moveTo>
                  <a:lnTo>
                    <a:pt x="11900" y="16900"/>
                  </a:lnTo>
                  <a:lnTo>
                    <a:pt x="8736" y="16900"/>
                  </a:lnTo>
                  <a:lnTo>
                    <a:pt x="8736" y="15852"/>
                  </a:lnTo>
                  <a:close/>
                  <a:moveTo>
                    <a:pt x="7704" y="8160"/>
                  </a:moveTo>
                  <a:lnTo>
                    <a:pt x="7704" y="11132"/>
                  </a:lnTo>
                  <a:cubicBezTo>
                    <a:pt x="7687" y="11411"/>
                    <a:pt x="7932" y="11656"/>
                    <a:pt x="8211" y="11656"/>
                  </a:cubicBezTo>
                  <a:lnTo>
                    <a:pt x="12424" y="11656"/>
                  </a:lnTo>
                  <a:cubicBezTo>
                    <a:pt x="12704" y="11656"/>
                    <a:pt x="12949" y="11411"/>
                    <a:pt x="12949" y="11132"/>
                  </a:cubicBezTo>
                  <a:lnTo>
                    <a:pt x="12949" y="8877"/>
                  </a:lnTo>
                  <a:lnTo>
                    <a:pt x="13998" y="9925"/>
                  </a:lnTo>
                  <a:lnTo>
                    <a:pt x="13998" y="16900"/>
                  </a:lnTo>
                  <a:lnTo>
                    <a:pt x="12949" y="16900"/>
                  </a:lnTo>
                  <a:lnTo>
                    <a:pt x="12949" y="15310"/>
                  </a:lnTo>
                  <a:cubicBezTo>
                    <a:pt x="12949" y="15030"/>
                    <a:pt x="12704" y="14785"/>
                    <a:pt x="12424" y="14785"/>
                  </a:cubicBezTo>
                  <a:lnTo>
                    <a:pt x="8211" y="14785"/>
                  </a:lnTo>
                  <a:cubicBezTo>
                    <a:pt x="7932" y="14785"/>
                    <a:pt x="7687" y="15030"/>
                    <a:pt x="7687" y="15310"/>
                  </a:cubicBezTo>
                  <a:lnTo>
                    <a:pt x="7687" y="16900"/>
                  </a:lnTo>
                  <a:lnTo>
                    <a:pt x="6638" y="16900"/>
                  </a:lnTo>
                  <a:lnTo>
                    <a:pt x="6638" y="8160"/>
                  </a:lnTo>
                  <a:close/>
                  <a:moveTo>
                    <a:pt x="7205" y="0"/>
                  </a:moveTo>
                  <a:cubicBezTo>
                    <a:pt x="4968" y="0"/>
                    <a:pt x="2781" y="1694"/>
                    <a:pt x="2792" y="4384"/>
                  </a:cubicBezTo>
                  <a:cubicBezTo>
                    <a:pt x="2792" y="4786"/>
                    <a:pt x="2844" y="5188"/>
                    <a:pt x="2949" y="5573"/>
                  </a:cubicBezTo>
                  <a:cubicBezTo>
                    <a:pt x="1" y="7632"/>
                    <a:pt x="1458" y="12268"/>
                    <a:pt x="5062" y="12268"/>
                  </a:cubicBezTo>
                  <a:cubicBezTo>
                    <a:pt x="5069" y="12268"/>
                    <a:pt x="5075" y="12268"/>
                    <a:pt x="5082" y="12268"/>
                  </a:cubicBezTo>
                  <a:lnTo>
                    <a:pt x="5589" y="12268"/>
                  </a:lnTo>
                  <a:lnTo>
                    <a:pt x="5589" y="17407"/>
                  </a:lnTo>
                  <a:cubicBezTo>
                    <a:pt x="5589" y="17705"/>
                    <a:pt x="5834" y="17932"/>
                    <a:pt x="6113" y="17932"/>
                  </a:cubicBezTo>
                  <a:lnTo>
                    <a:pt x="14522" y="17932"/>
                  </a:lnTo>
                  <a:cubicBezTo>
                    <a:pt x="14819" y="17932"/>
                    <a:pt x="15046" y="17705"/>
                    <a:pt x="15046" y="17407"/>
                  </a:cubicBezTo>
                  <a:lnTo>
                    <a:pt x="15046" y="12268"/>
                  </a:lnTo>
                  <a:lnTo>
                    <a:pt x="15921" y="12268"/>
                  </a:lnTo>
                  <a:cubicBezTo>
                    <a:pt x="17651" y="12268"/>
                    <a:pt x="19102" y="10922"/>
                    <a:pt x="19242" y="9191"/>
                  </a:cubicBezTo>
                  <a:cubicBezTo>
                    <a:pt x="19382" y="7461"/>
                    <a:pt x="18158" y="5922"/>
                    <a:pt x="16445" y="5660"/>
                  </a:cubicBezTo>
                  <a:lnTo>
                    <a:pt x="16445" y="5433"/>
                  </a:lnTo>
                  <a:cubicBezTo>
                    <a:pt x="16431" y="3105"/>
                    <a:pt x="14518" y="1407"/>
                    <a:pt x="12408" y="1407"/>
                  </a:cubicBezTo>
                  <a:cubicBezTo>
                    <a:pt x="11840" y="1407"/>
                    <a:pt x="11257" y="1530"/>
                    <a:pt x="10694" y="1797"/>
                  </a:cubicBezTo>
                  <a:cubicBezTo>
                    <a:pt x="9783" y="555"/>
                    <a:pt x="8486" y="0"/>
                    <a:pt x="7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2685763" y="4327600"/>
              <a:ext cx="88800" cy="26350"/>
            </a:xfrm>
            <a:custGeom>
              <a:avLst/>
              <a:gdLst/>
              <a:ahLst/>
              <a:cxnLst/>
              <a:rect l="l" t="t" r="r" b="b"/>
              <a:pathLst>
                <a:path w="3552" h="1054" extrusionOk="0">
                  <a:moveTo>
                    <a:pt x="687" y="1"/>
                  </a:moveTo>
                  <a:cubicBezTo>
                    <a:pt x="0" y="1"/>
                    <a:pt x="0" y="1053"/>
                    <a:pt x="687" y="1053"/>
                  </a:cubicBezTo>
                  <a:cubicBezTo>
                    <a:pt x="703" y="1053"/>
                    <a:pt x="719" y="1052"/>
                    <a:pt x="736" y="1051"/>
                  </a:cubicBezTo>
                  <a:lnTo>
                    <a:pt x="2833" y="1051"/>
                  </a:lnTo>
                  <a:cubicBezTo>
                    <a:pt x="2850" y="1052"/>
                    <a:pt x="2866" y="1053"/>
                    <a:pt x="2881" y="1053"/>
                  </a:cubicBezTo>
                  <a:cubicBezTo>
                    <a:pt x="3552" y="1053"/>
                    <a:pt x="3552" y="1"/>
                    <a:pt x="2881" y="1"/>
                  </a:cubicBezTo>
                  <a:cubicBezTo>
                    <a:pt x="2866" y="1"/>
                    <a:pt x="2850" y="1"/>
                    <a:pt x="2833" y="2"/>
                  </a:cubicBezTo>
                  <a:lnTo>
                    <a:pt x="736" y="2"/>
                  </a:lnTo>
                  <a:cubicBezTo>
                    <a:pt x="719" y="1"/>
                    <a:pt x="703" y="1"/>
                    <a:pt x="6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33"/>
          <p:cNvSpPr/>
          <p:nvPr/>
        </p:nvSpPr>
        <p:spPr>
          <a:xfrm>
            <a:off x="5008136" y="3282407"/>
            <a:ext cx="370923" cy="371386"/>
          </a:xfrm>
          <a:custGeom>
            <a:avLst/>
            <a:gdLst/>
            <a:ahLst/>
            <a:cxnLst/>
            <a:rect l="l" t="t" r="r" b="b"/>
            <a:pathLst>
              <a:path w="17919" h="17937" extrusionOk="0">
                <a:moveTo>
                  <a:pt x="10577" y="1749"/>
                </a:moveTo>
                <a:lnTo>
                  <a:pt x="10577" y="2798"/>
                </a:lnTo>
                <a:lnTo>
                  <a:pt x="9528" y="2798"/>
                </a:lnTo>
                <a:lnTo>
                  <a:pt x="9528" y="1749"/>
                </a:lnTo>
                <a:close/>
                <a:moveTo>
                  <a:pt x="14073" y="1049"/>
                </a:moveTo>
                <a:lnTo>
                  <a:pt x="14073" y="2798"/>
                </a:lnTo>
                <a:lnTo>
                  <a:pt x="11625" y="2798"/>
                </a:lnTo>
                <a:lnTo>
                  <a:pt x="11625" y="1049"/>
                </a:lnTo>
                <a:close/>
                <a:moveTo>
                  <a:pt x="16171" y="1749"/>
                </a:moveTo>
                <a:lnTo>
                  <a:pt x="16171" y="2798"/>
                </a:lnTo>
                <a:lnTo>
                  <a:pt x="15122" y="2798"/>
                </a:lnTo>
                <a:lnTo>
                  <a:pt x="15122" y="1749"/>
                </a:lnTo>
                <a:close/>
                <a:moveTo>
                  <a:pt x="3724" y="3881"/>
                </a:moveTo>
                <a:cubicBezTo>
                  <a:pt x="4178" y="3881"/>
                  <a:pt x="4406" y="4458"/>
                  <a:pt x="4091" y="4790"/>
                </a:cubicBezTo>
                <a:cubicBezTo>
                  <a:pt x="3985" y="4890"/>
                  <a:pt x="3855" y="4936"/>
                  <a:pt x="3726" y="4936"/>
                </a:cubicBezTo>
                <a:cubicBezTo>
                  <a:pt x="3450" y="4936"/>
                  <a:pt x="3182" y="4728"/>
                  <a:pt x="3182" y="4406"/>
                </a:cubicBezTo>
                <a:cubicBezTo>
                  <a:pt x="3182" y="4126"/>
                  <a:pt x="3427" y="3881"/>
                  <a:pt x="3724" y="3881"/>
                </a:cubicBezTo>
                <a:close/>
                <a:moveTo>
                  <a:pt x="14772" y="5962"/>
                </a:moveTo>
                <a:lnTo>
                  <a:pt x="14772" y="7011"/>
                </a:lnTo>
                <a:lnTo>
                  <a:pt x="10926" y="7011"/>
                </a:lnTo>
                <a:lnTo>
                  <a:pt x="10926" y="5962"/>
                </a:lnTo>
                <a:close/>
                <a:moveTo>
                  <a:pt x="16870" y="3846"/>
                </a:moveTo>
                <a:lnTo>
                  <a:pt x="16870" y="7011"/>
                </a:lnTo>
                <a:lnTo>
                  <a:pt x="15821" y="7011"/>
                </a:lnTo>
                <a:lnTo>
                  <a:pt x="15821" y="5437"/>
                </a:lnTo>
                <a:cubicBezTo>
                  <a:pt x="15821" y="5140"/>
                  <a:pt x="15594" y="4913"/>
                  <a:pt x="15297" y="4913"/>
                </a:cubicBezTo>
                <a:lnTo>
                  <a:pt x="10402" y="4913"/>
                </a:lnTo>
                <a:cubicBezTo>
                  <a:pt x="10105" y="4913"/>
                  <a:pt x="9877" y="5140"/>
                  <a:pt x="9877" y="5437"/>
                </a:cubicBezTo>
                <a:lnTo>
                  <a:pt x="9877" y="7011"/>
                </a:lnTo>
                <a:lnTo>
                  <a:pt x="8828" y="7011"/>
                </a:lnTo>
                <a:lnTo>
                  <a:pt x="8828" y="3846"/>
                </a:lnTo>
                <a:close/>
                <a:moveTo>
                  <a:pt x="7780" y="4930"/>
                </a:moveTo>
                <a:lnTo>
                  <a:pt x="7780" y="7517"/>
                </a:lnTo>
                <a:cubicBezTo>
                  <a:pt x="7780" y="7815"/>
                  <a:pt x="8007" y="8042"/>
                  <a:pt x="8304" y="8042"/>
                </a:cubicBezTo>
                <a:lnTo>
                  <a:pt x="12290" y="8042"/>
                </a:lnTo>
                <a:lnTo>
                  <a:pt x="12290" y="10979"/>
                </a:lnTo>
                <a:cubicBezTo>
                  <a:pt x="11835" y="11154"/>
                  <a:pt x="11486" y="11503"/>
                  <a:pt x="11328" y="11940"/>
                </a:cubicBezTo>
                <a:lnTo>
                  <a:pt x="8042" y="11940"/>
                </a:lnTo>
                <a:lnTo>
                  <a:pt x="8042" y="9703"/>
                </a:lnTo>
                <a:cubicBezTo>
                  <a:pt x="8042" y="9416"/>
                  <a:pt x="7830" y="9177"/>
                  <a:pt x="7547" y="9177"/>
                </a:cubicBezTo>
                <a:cubicBezTo>
                  <a:pt x="7537" y="9177"/>
                  <a:pt x="7527" y="9178"/>
                  <a:pt x="7517" y="9178"/>
                </a:cubicBezTo>
                <a:lnTo>
                  <a:pt x="4248" y="9178"/>
                </a:lnTo>
                <a:lnTo>
                  <a:pt x="4248" y="5892"/>
                </a:lnTo>
                <a:cubicBezTo>
                  <a:pt x="4685" y="5734"/>
                  <a:pt x="5035" y="5385"/>
                  <a:pt x="5210" y="4930"/>
                </a:cubicBezTo>
                <a:close/>
                <a:moveTo>
                  <a:pt x="6993" y="10227"/>
                </a:moveTo>
                <a:lnTo>
                  <a:pt x="6993" y="12674"/>
                </a:lnTo>
                <a:lnTo>
                  <a:pt x="1049" y="12674"/>
                </a:lnTo>
                <a:lnTo>
                  <a:pt x="1049" y="10227"/>
                </a:lnTo>
                <a:close/>
                <a:moveTo>
                  <a:pt x="12805" y="11940"/>
                </a:moveTo>
                <a:cubicBezTo>
                  <a:pt x="13077" y="11940"/>
                  <a:pt x="13339" y="12147"/>
                  <a:pt x="13339" y="12465"/>
                </a:cubicBezTo>
                <a:cubicBezTo>
                  <a:pt x="13339" y="12762"/>
                  <a:pt x="13094" y="12989"/>
                  <a:pt x="12814" y="12989"/>
                </a:cubicBezTo>
                <a:cubicBezTo>
                  <a:pt x="12342" y="12989"/>
                  <a:pt x="12097" y="12430"/>
                  <a:pt x="12430" y="12098"/>
                </a:cubicBezTo>
                <a:cubicBezTo>
                  <a:pt x="12538" y="11989"/>
                  <a:pt x="12673" y="11940"/>
                  <a:pt x="12805" y="11940"/>
                </a:cubicBezTo>
                <a:close/>
                <a:moveTo>
                  <a:pt x="6993" y="13723"/>
                </a:moveTo>
                <a:lnTo>
                  <a:pt x="6993" y="14772"/>
                </a:lnTo>
                <a:lnTo>
                  <a:pt x="1049" y="14772"/>
                </a:lnTo>
                <a:lnTo>
                  <a:pt x="1049" y="13723"/>
                </a:lnTo>
                <a:close/>
                <a:moveTo>
                  <a:pt x="4633" y="15839"/>
                </a:moveTo>
                <a:lnTo>
                  <a:pt x="4808" y="16887"/>
                </a:lnTo>
                <a:lnTo>
                  <a:pt x="3252" y="16887"/>
                </a:lnTo>
                <a:lnTo>
                  <a:pt x="3427" y="15839"/>
                </a:lnTo>
                <a:close/>
                <a:moveTo>
                  <a:pt x="11101" y="1"/>
                </a:moveTo>
                <a:cubicBezTo>
                  <a:pt x="10804" y="1"/>
                  <a:pt x="10577" y="228"/>
                  <a:pt x="10577" y="525"/>
                </a:cubicBezTo>
                <a:lnTo>
                  <a:pt x="10577" y="700"/>
                </a:lnTo>
                <a:lnTo>
                  <a:pt x="9003" y="700"/>
                </a:lnTo>
                <a:cubicBezTo>
                  <a:pt x="8706" y="700"/>
                  <a:pt x="8479" y="927"/>
                  <a:pt x="8479" y="1224"/>
                </a:cubicBezTo>
                <a:lnTo>
                  <a:pt x="8479" y="2798"/>
                </a:lnTo>
                <a:lnTo>
                  <a:pt x="8304" y="2798"/>
                </a:lnTo>
                <a:cubicBezTo>
                  <a:pt x="8007" y="2798"/>
                  <a:pt x="7780" y="3042"/>
                  <a:pt x="7780" y="3322"/>
                </a:cubicBezTo>
                <a:lnTo>
                  <a:pt x="7780" y="3881"/>
                </a:lnTo>
                <a:lnTo>
                  <a:pt x="5192" y="3881"/>
                </a:lnTo>
                <a:cubicBezTo>
                  <a:pt x="4954" y="3211"/>
                  <a:pt x="4329" y="2828"/>
                  <a:pt x="3691" y="2828"/>
                </a:cubicBezTo>
                <a:cubicBezTo>
                  <a:pt x="3298" y="2828"/>
                  <a:pt x="2901" y="2974"/>
                  <a:pt x="2588" y="3287"/>
                </a:cubicBezTo>
                <a:cubicBezTo>
                  <a:pt x="1766" y="4109"/>
                  <a:pt x="2098" y="5507"/>
                  <a:pt x="3182" y="5892"/>
                </a:cubicBezTo>
                <a:lnTo>
                  <a:pt x="3182" y="9178"/>
                </a:lnTo>
                <a:lnTo>
                  <a:pt x="525" y="9178"/>
                </a:lnTo>
                <a:cubicBezTo>
                  <a:pt x="228" y="9178"/>
                  <a:pt x="0" y="9405"/>
                  <a:pt x="0" y="9703"/>
                </a:cubicBezTo>
                <a:lnTo>
                  <a:pt x="0" y="15297"/>
                </a:lnTo>
                <a:cubicBezTo>
                  <a:pt x="0" y="15594"/>
                  <a:pt x="228" y="15821"/>
                  <a:pt x="525" y="15821"/>
                </a:cubicBezTo>
                <a:lnTo>
                  <a:pt x="2360" y="15821"/>
                </a:lnTo>
                <a:lnTo>
                  <a:pt x="2186" y="16887"/>
                </a:lnTo>
                <a:lnTo>
                  <a:pt x="1923" y="16887"/>
                </a:lnTo>
                <a:cubicBezTo>
                  <a:pt x="1277" y="16922"/>
                  <a:pt x="1277" y="17884"/>
                  <a:pt x="1923" y="17936"/>
                </a:cubicBezTo>
                <a:lnTo>
                  <a:pt x="6119" y="17936"/>
                </a:lnTo>
                <a:cubicBezTo>
                  <a:pt x="6783" y="17884"/>
                  <a:pt x="6783" y="16922"/>
                  <a:pt x="6119" y="16887"/>
                </a:cubicBezTo>
                <a:lnTo>
                  <a:pt x="5857" y="16887"/>
                </a:lnTo>
                <a:lnTo>
                  <a:pt x="5682" y="15839"/>
                </a:lnTo>
                <a:lnTo>
                  <a:pt x="7517" y="15839"/>
                </a:lnTo>
                <a:cubicBezTo>
                  <a:pt x="7815" y="15839"/>
                  <a:pt x="8042" y="15594"/>
                  <a:pt x="8042" y="15314"/>
                </a:cubicBezTo>
                <a:lnTo>
                  <a:pt x="8042" y="12989"/>
                </a:lnTo>
                <a:lnTo>
                  <a:pt x="11328" y="12989"/>
                </a:lnTo>
                <a:cubicBezTo>
                  <a:pt x="11566" y="13660"/>
                  <a:pt x="12185" y="14042"/>
                  <a:pt x="12818" y="14042"/>
                </a:cubicBezTo>
                <a:cubicBezTo>
                  <a:pt x="13207" y="14042"/>
                  <a:pt x="13602" y="13897"/>
                  <a:pt x="13916" y="13583"/>
                </a:cubicBezTo>
                <a:cubicBezTo>
                  <a:pt x="14737" y="12762"/>
                  <a:pt x="14423" y="11363"/>
                  <a:pt x="13339" y="10979"/>
                </a:cubicBezTo>
                <a:lnTo>
                  <a:pt x="13339" y="8042"/>
                </a:lnTo>
                <a:lnTo>
                  <a:pt x="17394" y="8042"/>
                </a:lnTo>
                <a:cubicBezTo>
                  <a:pt x="17692" y="8042"/>
                  <a:pt x="17919" y="7815"/>
                  <a:pt x="17919" y="7517"/>
                </a:cubicBezTo>
                <a:lnTo>
                  <a:pt x="17919" y="3339"/>
                </a:lnTo>
                <a:cubicBezTo>
                  <a:pt x="17919" y="3042"/>
                  <a:pt x="17692" y="2815"/>
                  <a:pt x="17394" y="2815"/>
                </a:cubicBezTo>
                <a:lnTo>
                  <a:pt x="17394" y="2798"/>
                </a:lnTo>
                <a:lnTo>
                  <a:pt x="17220" y="2798"/>
                </a:lnTo>
                <a:lnTo>
                  <a:pt x="17220" y="1224"/>
                </a:lnTo>
                <a:cubicBezTo>
                  <a:pt x="17220" y="927"/>
                  <a:pt x="16975" y="700"/>
                  <a:pt x="16695" y="700"/>
                </a:cubicBezTo>
                <a:lnTo>
                  <a:pt x="15122" y="700"/>
                </a:lnTo>
                <a:lnTo>
                  <a:pt x="15122" y="525"/>
                </a:lnTo>
                <a:cubicBezTo>
                  <a:pt x="15122" y="228"/>
                  <a:pt x="14877" y="1"/>
                  <a:pt x="145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3"/>
          <p:cNvSpPr txBox="1"/>
          <p:nvPr/>
        </p:nvSpPr>
        <p:spPr>
          <a:xfrm rot="-734331">
            <a:off x="-282492" y="412264"/>
            <a:ext cx="1774633" cy="43837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Cloud</a:t>
            </a:r>
            <a:endParaRPr sz="190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grpSp>
        <p:nvGrpSpPr>
          <p:cNvPr id="16" name="Google Shape;904;p55">
            <a:extLst>
              <a:ext uri="{FF2B5EF4-FFF2-40B4-BE49-F238E27FC236}">
                <a16:creationId xmlns:a16="http://schemas.microsoft.com/office/drawing/2014/main" id="{32B2BC2E-A697-15E1-21AB-C63D6556B2F4}"/>
              </a:ext>
            </a:extLst>
          </p:cNvPr>
          <p:cNvGrpSpPr/>
          <p:nvPr/>
        </p:nvGrpSpPr>
        <p:grpSpPr>
          <a:xfrm>
            <a:off x="884626" y="3253325"/>
            <a:ext cx="453159" cy="400468"/>
            <a:chOff x="986588" y="1236625"/>
            <a:chExt cx="484275" cy="448325"/>
          </a:xfrm>
          <a:solidFill>
            <a:schemeClr val="accent6"/>
          </a:solidFill>
        </p:grpSpPr>
        <p:sp>
          <p:nvSpPr>
            <p:cNvPr id="17" name="Google Shape;905;p55">
              <a:extLst>
                <a:ext uri="{FF2B5EF4-FFF2-40B4-BE49-F238E27FC236}">
                  <a16:creationId xmlns:a16="http://schemas.microsoft.com/office/drawing/2014/main" id="{8A166680-782D-DF18-D180-9396264F5008}"/>
                </a:ext>
              </a:extLst>
            </p:cNvPr>
            <p:cNvSpPr/>
            <p:nvPr/>
          </p:nvSpPr>
          <p:spPr>
            <a:xfrm>
              <a:off x="986588" y="1236625"/>
              <a:ext cx="484275" cy="448325"/>
            </a:xfrm>
            <a:custGeom>
              <a:avLst/>
              <a:gdLst/>
              <a:ahLst/>
              <a:cxnLst/>
              <a:rect l="l" t="t" r="r" b="b"/>
              <a:pathLst>
                <a:path w="19371" h="17933" extrusionOk="0">
                  <a:moveTo>
                    <a:pt x="8208" y="9541"/>
                  </a:moveTo>
                  <a:lnTo>
                    <a:pt x="8208" y="9541"/>
                  </a:lnTo>
                  <a:cubicBezTo>
                    <a:pt x="8206" y="9541"/>
                    <a:pt x="8203" y="9541"/>
                    <a:pt x="8200" y="9541"/>
                  </a:cubicBezTo>
                  <a:lnTo>
                    <a:pt x="8217" y="9541"/>
                  </a:lnTo>
                  <a:cubicBezTo>
                    <a:pt x="8214" y="9541"/>
                    <a:pt x="8211" y="9541"/>
                    <a:pt x="8208" y="9541"/>
                  </a:cubicBezTo>
                  <a:close/>
                  <a:moveTo>
                    <a:pt x="13986" y="8842"/>
                  </a:moveTo>
                  <a:lnTo>
                    <a:pt x="13986" y="10590"/>
                  </a:lnTo>
                  <a:lnTo>
                    <a:pt x="6626" y="10590"/>
                  </a:lnTo>
                  <a:lnTo>
                    <a:pt x="6626" y="8842"/>
                  </a:lnTo>
                  <a:lnTo>
                    <a:pt x="7693" y="8842"/>
                  </a:lnTo>
                  <a:lnTo>
                    <a:pt x="7693" y="9017"/>
                  </a:lnTo>
                  <a:cubicBezTo>
                    <a:pt x="7675" y="9294"/>
                    <a:pt x="7915" y="9536"/>
                    <a:pt x="8208" y="9541"/>
                  </a:cubicBezTo>
                  <a:lnTo>
                    <a:pt x="8208" y="9541"/>
                  </a:lnTo>
                  <a:cubicBezTo>
                    <a:pt x="8501" y="9536"/>
                    <a:pt x="8724" y="9294"/>
                    <a:pt x="8724" y="9017"/>
                  </a:cubicBezTo>
                  <a:lnTo>
                    <a:pt x="8724" y="8842"/>
                  </a:lnTo>
                  <a:lnTo>
                    <a:pt x="9790" y="8842"/>
                  </a:lnTo>
                  <a:lnTo>
                    <a:pt x="9790" y="9017"/>
                  </a:lnTo>
                  <a:cubicBezTo>
                    <a:pt x="9790" y="9358"/>
                    <a:pt x="10053" y="9528"/>
                    <a:pt x="10315" y="9528"/>
                  </a:cubicBezTo>
                  <a:cubicBezTo>
                    <a:pt x="10577" y="9528"/>
                    <a:pt x="10839" y="9358"/>
                    <a:pt x="10839" y="9017"/>
                  </a:cubicBezTo>
                  <a:lnTo>
                    <a:pt x="10839" y="8842"/>
                  </a:lnTo>
                  <a:lnTo>
                    <a:pt x="11888" y="8842"/>
                  </a:lnTo>
                  <a:lnTo>
                    <a:pt x="11888" y="9017"/>
                  </a:lnTo>
                  <a:cubicBezTo>
                    <a:pt x="11888" y="9358"/>
                    <a:pt x="12150" y="9528"/>
                    <a:pt x="12413" y="9528"/>
                  </a:cubicBezTo>
                  <a:cubicBezTo>
                    <a:pt x="12675" y="9528"/>
                    <a:pt x="12937" y="9358"/>
                    <a:pt x="12937" y="9017"/>
                  </a:cubicBezTo>
                  <a:lnTo>
                    <a:pt x="12937" y="8842"/>
                  </a:lnTo>
                  <a:close/>
                  <a:moveTo>
                    <a:pt x="7181" y="1055"/>
                  </a:moveTo>
                  <a:cubicBezTo>
                    <a:pt x="8134" y="1055"/>
                    <a:pt x="9099" y="1462"/>
                    <a:pt x="9790" y="2374"/>
                  </a:cubicBezTo>
                  <a:cubicBezTo>
                    <a:pt x="9721" y="2444"/>
                    <a:pt x="9633" y="2514"/>
                    <a:pt x="9563" y="2584"/>
                  </a:cubicBezTo>
                  <a:cubicBezTo>
                    <a:pt x="9174" y="2973"/>
                    <a:pt x="9527" y="3497"/>
                    <a:pt x="9942" y="3497"/>
                  </a:cubicBezTo>
                  <a:cubicBezTo>
                    <a:pt x="10067" y="3497"/>
                    <a:pt x="10197" y="3449"/>
                    <a:pt x="10315" y="3335"/>
                  </a:cubicBezTo>
                  <a:cubicBezTo>
                    <a:pt x="10455" y="3196"/>
                    <a:pt x="10630" y="3056"/>
                    <a:pt x="10804" y="2933"/>
                  </a:cubicBezTo>
                  <a:cubicBezTo>
                    <a:pt x="11316" y="2603"/>
                    <a:pt x="11869" y="2453"/>
                    <a:pt x="12408" y="2453"/>
                  </a:cubicBezTo>
                  <a:cubicBezTo>
                    <a:pt x="13953" y="2453"/>
                    <a:pt x="15385" y="3684"/>
                    <a:pt x="15385" y="5433"/>
                  </a:cubicBezTo>
                  <a:cubicBezTo>
                    <a:pt x="15385" y="5643"/>
                    <a:pt x="15367" y="5835"/>
                    <a:pt x="15332" y="6045"/>
                  </a:cubicBezTo>
                  <a:cubicBezTo>
                    <a:pt x="15267" y="6369"/>
                    <a:pt x="15517" y="6663"/>
                    <a:pt x="15846" y="6663"/>
                  </a:cubicBezTo>
                  <a:cubicBezTo>
                    <a:pt x="15873" y="6663"/>
                    <a:pt x="15899" y="6661"/>
                    <a:pt x="15926" y="6657"/>
                  </a:cubicBezTo>
                  <a:cubicBezTo>
                    <a:pt x="17185" y="6657"/>
                    <a:pt x="18199" y="7688"/>
                    <a:pt x="18199" y="8947"/>
                  </a:cubicBezTo>
                  <a:cubicBezTo>
                    <a:pt x="18199" y="10188"/>
                    <a:pt x="17185" y="11219"/>
                    <a:pt x="15926" y="11219"/>
                  </a:cubicBezTo>
                  <a:lnTo>
                    <a:pt x="15035" y="11219"/>
                  </a:lnTo>
                  <a:lnTo>
                    <a:pt x="15035" y="8318"/>
                  </a:lnTo>
                  <a:cubicBezTo>
                    <a:pt x="15035" y="8020"/>
                    <a:pt x="14790" y="7793"/>
                    <a:pt x="14510" y="7793"/>
                  </a:cubicBezTo>
                  <a:lnTo>
                    <a:pt x="12937" y="7793"/>
                  </a:lnTo>
                  <a:lnTo>
                    <a:pt x="12937" y="7618"/>
                  </a:lnTo>
                  <a:cubicBezTo>
                    <a:pt x="12928" y="7269"/>
                    <a:pt x="12662" y="7094"/>
                    <a:pt x="12400" y="7094"/>
                  </a:cubicBezTo>
                  <a:cubicBezTo>
                    <a:pt x="12137" y="7094"/>
                    <a:pt x="11880" y="7269"/>
                    <a:pt x="11888" y="7618"/>
                  </a:cubicBezTo>
                  <a:lnTo>
                    <a:pt x="11888" y="7793"/>
                  </a:lnTo>
                  <a:lnTo>
                    <a:pt x="10839" y="7793"/>
                  </a:lnTo>
                  <a:lnTo>
                    <a:pt x="10839" y="7618"/>
                  </a:lnTo>
                  <a:cubicBezTo>
                    <a:pt x="10831" y="7269"/>
                    <a:pt x="10564" y="7094"/>
                    <a:pt x="10302" y="7094"/>
                  </a:cubicBezTo>
                  <a:cubicBezTo>
                    <a:pt x="10040" y="7094"/>
                    <a:pt x="9782" y="7269"/>
                    <a:pt x="9790" y="7618"/>
                  </a:cubicBezTo>
                  <a:lnTo>
                    <a:pt x="9790" y="7793"/>
                  </a:lnTo>
                  <a:lnTo>
                    <a:pt x="8724" y="7793"/>
                  </a:lnTo>
                  <a:lnTo>
                    <a:pt x="8724" y="7618"/>
                  </a:lnTo>
                  <a:cubicBezTo>
                    <a:pt x="8724" y="7269"/>
                    <a:pt x="8462" y="7094"/>
                    <a:pt x="8200" y="7094"/>
                  </a:cubicBezTo>
                  <a:cubicBezTo>
                    <a:pt x="7937" y="7094"/>
                    <a:pt x="7675" y="7269"/>
                    <a:pt x="7675" y="7618"/>
                  </a:cubicBezTo>
                  <a:lnTo>
                    <a:pt x="7675" y="7793"/>
                  </a:lnTo>
                  <a:lnTo>
                    <a:pt x="6102" y="7793"/>
                  </a:lnTo>
                  <a:cubicBezTo>
                    <a:pt x="5822" y="7793"/>
                    <a:pt x="5577" y="8020"/>
                    <a:pt x="5577" y="8318"/>
                  </a:cubicBezTo>
                  <a:lnTo>
                    <a:pt x="5577" y="11219"/>
                  </a:lnTo>
                  <a:lnTo>
                    <a:pt x="5071" y="11219"/>
                  </a:lnTo>
                  <a:cubicBezTo>
                    <a:pt x="5064" y="11220"/>
                    <a:pt x="5057" y="11220"/>
                    <a:pt x="5050" y="11220"/>
                  </a:cubicBezTo>
                  <a:cubicBezTo>
                    <a:pt x="2582" y="11220"/>
                    <a:pt x="1475" y="8138"/>
                    <a:pt x="3375" y="6569"/>
                  </a:cubicBezTo>
                  <a:lnTo>
                    <a:pt x="3375" y="6569"/>
                  </a:lnTo>
                  <a:cubicBezTo>
                    <a:pt x="3567" y="6902"/>
                    <a:pt x="3794" y="7199"/>
                    <a:pt x="4057" y="7478"/>
                  </a:cubicBezTo>
                  <a:cubicBezTo>
                    <a:pt x="4174" y="7592"/>
                    <a:pt x="4304" y="7640"/>
                    <a:pt x="4428" y="7640"/>
                  </a:cubicBezTo>
                  <a:cubicBezTo>
                    <a:pt x="4838" y="7640"/>
                    <a:pt x="5184" y="7116"/>
                    <a:pt x="4808" y="6727"/>
                  </a:cubicBezTo>
                  <a:cubicBezTo>
                    <a:pt x="4494" y="6412"/>
                    <a:pt x="4231" y="6028"/>
                    <a:pt x="4074" y="5608"/>
                  </a:cubicBezTo>
                  <a:cubicBezTo>
                    <a:pt x="3917" y="5223"/>
                    <a:pt x="3829" y="4804"/>
                    <a:pt x="3829" y="4384"/>
                  </a:cubicBezTo>
                  <a:cubicBezTo>
                    <a:pt x="3829" y="2347"/>
                    <a:pt x="5485" y="1055"/>
                    <a:pt x="7181" y="1055"/>
                  </a:cubicBezTo>
                  <a:close/>
                  <a:moveTo>
                    <a:pt x="13986" y="11639"/>
                  </a:moveTo>
                  <a:lnTo>
                    <a:pt x="13986" y="16883"/>
                  </a:lnTo>
                  <a:lnTo>
                    <a:pt x="6626" y="16883"/>
                  </a:lnTo>
                  <a:lnTo>
                    <a:pt x="6626" y="11639"/>
                  </a:lnTo>
                  <a:close/>
                  <a:moveTo>
                    <a:pt x="7198" y="1"/>
                  </a:moveTo>
                  <a:cubicBezTo>
                    <a:pt x="4965" y="1"/>
                    <a:pt x="2780" y="1694"/>
                    <a:pt x="2780" y="4384"/>
                  </a:cubicBezTo>
                  <a:cubicBezTo>
                    <a:pt x="2780" y="4786"/>
                    <a:pt x="2833" y="5188"/>
                    <a:pt x="2955" y="5573"/>
                  </a:cubicBezTo>
                  <a:cubicBezTo>
                    <a:pt x="1" y="7636"/>
                    <a:pt x="1452" y="12268"/>
                    <a:pt x="5071" y="12268"/>
                  </a:cubicBezTo>
                  <a:lnTo>
                    <a:pt x="5577" y="12268"/>
                  </a:lnTo>
                  <a:lnTo>
                    <a:pt x="5577" y="17408"/>
                  </a:lnTo>
                  <a:cubicBezTo>
                    <a:pt x="5577" y="17705"/>
                    <a:pt x="5822" y="17932"/>
                    <a:pt x="6102" y="17932"/>
                  </a:cubicBezTo>
                  <a:lnTo>
                    <a:pt x="14510" y="17932"/>
                  </a:lnTo>
                  <a:cubicBezTo>
                    <a:pt x="14790" y="17932"/>
                    <a:pt x="15035" y="17705"/>
                    <a:pt x="15035" y="17408"/>
                  </a:cubicBezTo>
                  <a:lnTo>
                    <a:pt x="15035" y="12268"/>
                  </a:lnTo>
                  <a:lnTo>
                    <a:pt x="15909" y="12268"/>
                  </a:lnTo>
                  <a:cubicBezTo>
                    <a:pt x="17640" y="12268"/>
                    <a:pt x="19091" y="10940"/>
                    <a:pt x="19230" y="9192"/>
                  </a:cubicBezTo>
                  <a:cubicBezTo>
                    <a:pt x="19370" y="7461"/>
                    <a:pt x="18147" y="5923"/>
                    <a:pt x="16433" y="5660"/>
                  </a:cubicBezTo>
                  <a:lnTo>
                    <a:pt x="16433" y="5433"/>
                  </a:lnTo>
                  <a:cubicBezTo>
                    <a:pt x="16420" y="3116"/>
                    <a:pt x="14513" y="1409"/>
                    <a:pt x="12396" y="1409"/>
                  </a:cubicBezTo>
                  <a:cubicBezTo>
                    <a:pt x="11829" y="1409"/>
                    <a:pt x="11247" y="1531"/>
                    <a:pt x="10682" y="1797"/>
                  </a:cubicBezTo>
                  <a:cubicBezTo>
                    <a:pt x="9772" y="556"/>
                    <a:pt x="8477" y="1"/>
                    <a:pt x="71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8" name="Google Shape;906;p55">
              <a:extLst>
                <a:ext uri="{FF2B5EF4-FFF2-40B4-BE49-F238E27FC236}">
                  <a16:creationId xmlns:a16="http://schemas.microsoft.com/office/drawing/2014/main" id="{BBA1A5AC-6100-8C93-266A-69C835F32D0A}"/>
                </a:ext>
              </a:extLst>
            </p:cNvPr>
            <p:cNvSpPr/>
            <p:nvPr/>
          </p:nvSpPr>
          <p:spPr>
            <a:xfrm>
              <a:off x="1174088" y="1553800"/>
              <a:ext cx="30625" cy="26175"/>
            </a:xfrm>
            <a:custGeom>
              <a:avLst/>
              <a:gdLst/>
              <a:ahLst/>
              <a:cxnLst/>
              <a:rect l="l" t="t" r="r" b="b"/>
              <a:pathLst>
                <a:path w="1225" h="1047" extrusionOk="0">
                  <a:moveTo>
                    <a:pt x="700" y="1"/>
                  </a:moveTo>
                  <a:cubicBezTo>
                    <a:pt x="245" y="1"/>
                    <a:pt x="0" y="560"/>
                    <a:pt x="333" y="892"/>
                  </a:cubicBezTo>
                  <a:cubicBezTo>
                    <a:pt x="439" y="999"/>
                    <a:pt x="569" y="1046"/>
                    <a:pt x="696" y="1046"/>
                  </a:cubicBezTo>
                  <a:cubicBezTo>
                    <a:pt x="966" y="1046"/>
                    <a:pt x="1224" y="834"/>
                    <a:pt x="1224" y="525"/>
                  </a:cubicBezTo>
                  <a:cubicBezTo>
                    <a:pt x="1224" y="228"/>
                    <a:pt x="997" y="1"/>
                    <a:pt x="7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9" name="Google Shape;907;p55">
              <a:extLst>
                <a:ext uri="{FF2B5EF4-FFF2-40B4-BE49-F238E27FC236}">
                  <a16:creationId xmlns:a16="http://schemas.microsoft.com/office/drawing/2014/main" id="{843AB4AC-C342-8AFC-5198-43C33416D1CF}"/>
                </a:ext>
              </a:extLst>
            </p:cNvPr>
            <p:cNvSpPr/>
            <p:nvPr/>
          </p:nvSpPr>
          <p:spPr>
            <a:xfrm>
              <a:off x="1226538" y="1553800"/>
              <a:ext cx="31050" cy="26250"/>
            </a:xfrm>
            <a:custGeom>
              <a:avLst/>
              <a:gdLst/>
              <a:ahLst/>
              <a:cxnLst/>
              <a:rect l="l" t="t" r="r" b="b"/>
              <a:pathLst>
                <a:path w="1242" h="1050" extrusionOk="0">
                  <a:moveTo>
                    <a:pt x="717" y="1"/>
                  </a:moveTo>
                  <a:cubicBezTo>
                    <a:pt x="245" y="1"/>
                    <a:pt x="0" y="560"/>
                    <a:pt x="332" y="892"/>
                  </a:cubicBezTo>
                  <a:cubicBezTo>
                    <a:pt x="441" y="1001"/>
                    <a:pt x="576" y="1050"/>
                    <a:pt x="708" y="1050"/>
                  </a:cubicBezTo>
                  <a:cubicBezTo>
                    <a:pt x="980" y="1050"/>
                    <a:pt x="1241" y="843"/>
                    <a:pt x="1241" y="525"/>
                  </a:cubicBezTo>
                  <a:cubicBezTo>
                    <a:pt x="1241" y="228"/>
                    <a:pt x="997" y="1"/>
                    <a:pt x="7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0" name="Google Shape;908;p55">
              <a:extLst>
                <a:ext uri="{FF2B5EF4-FFF2-40B4-BE49-F238E27FC236}">
                  <a16:creationId xmlns:a16="http://schemas.microsoft.com/office/drawing/2014/main" id="{FD8119CC-F6ED-8A1E-9718-B76F9BEBCC27}"/>
                </a:ext>
              </a:extLst>
            </p:cNvPr>
            <p:cNvSpPr/>
            <p:nvPr/>
          </p:nvSpPr>
          <p:spPr>
            <a:xfrm>
              <a:off x="1278963" y="1553800"/>
              <a:ext cx="31075" cy="26175"/>
            </a:xfrm>
            <a:custGeom>
              <a:avLst/>
              <a:gdLst/>
              <a:ahLst/>
              <a:cxnLst/>
              <a:rect l="l" t="t" r="r" b="b"/>
              <a:pathLst>
                <a:path w="1243" h="1047" extrusionOk="0">
                  <a:moveTo>
                    <a:pt x="718" y="1"/>
                  </a:moveTo>
                  <a:cubicBezTo>
                    <a:pt x="246" y="1"/>
                    <a:pt x="1" y="560"/>
                    <a:pt x="333" y="892"/>
                  </a:cubicBezTo>
                  <a:cubicBezTo>
                    <a:pt x="440" y="999"/>
                    <a:pt x="571" y="1046"/>
                    <a:pt x="701" y="1046"/>
                  </a:cubicBezTo>
                  <a:cubicBezTo>
                    <a:pt x="976" y="1046"/>
                    <a:pt x="1242" y="834"/>
                    <a:pt x="1242" y="525"/>
                  </a:cubicBezTo>
                  <a:cubicBezTo>
                    <a:pt x="1242" y="228"/>
                    <a:pt x="997" y="1"/>
                    <a:pt x="7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1" name="Google Shape;909;p55">
              <a:extLst>
                <a:ext uri="{FF2B5EF4-FFF2-40B4-BE49-F238E27FC236}">
                  <a16:creationId xmlns:a16="http://schemas.microsoft.com/office/drawing/2014/main" id="{C8A38F7D-71E0-5FA9-7C04-223C9B051BAC}"/>
                </a:ext>
              </a:extLst>
            </p:cNvPr>
            <p:cNvSpPr/>
            <p:nvPr/>
          </p:nvSpPr>
          <p:spPr>
            <a:xfrm>
              <a:off x="1174088" y="1606250"/>
              <a:ext cx="30625" cy="26250"/>
            </a:xfrm>
            <a:custGeom>
              <a:avLst/>
              <a:gdLst/>
              <a:ahLst/>
              <a:cxnLst/>
              <a:rect l="l" t="t" r="r" b="b"/>
              <a:pathLst>
                <a:path w="1225" h="1050" extrusionOk="0">
                  <a:moveTo>
                    <a:pt x="700" y="1"/>
                  </a:moveTo>
                  <a:cubicBezTo>
                    <a:pt x="245" y="1"/>
                    <a:pt x="0" y="560"/>
                    <a:pt x="333" y="892"/>
                  </a:cubicBezTo>
                  <a:cubicBezTo>
                    <a:pt x="441" y="1001"/>
                    <a:pt x="574" y="1050"/>
                    <a:pt x="704" y="1050"/>
                  </a:cubicBezTo>
                  <a:cubicBezTo>
                    <a:pt x="971" y="1050"/>
                    <a:pt x="1224" y="843"/>
                    <a:pt x="1224" y="525"/>
                  </a:cubicBezTo>
                  <a:cubicBezTo>
                    <a:pt x="1224" y="228"/>
                    <a:pt x="997" y="1"/>
                    <a:pt x="7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2" name="Google Shape;910;p55">
              <a:extLst>
                <a:ext uri="{FF2B5EF4-FFF2-40B4-BE49-F238E27FC236}">
                  <a16:creationId xmlns:a16="http://schemas.microsoft.com/office/drawing/2014/main" id="{352EB154-6E2E-5199-8AB8-A4F9E1CD8F50}"/>
                </a:ext>
              </a:extLst>
            </p:cNvPr>
            <p:cNvSpPr/>
            <p:nvPr/>
          </p:nvSpPr>
          <p:spPr>
            <a:xfrm>
              <a:off x="1226538" y="1606250"/>
              <a:ext cx="31050" cy="26250"/>
            </a:xfrm>
            <a:custGeom>
              <a:avLst/>
              <a:gdLst/>
              <a:ahLst/>
              <a:cxnLst/>
              <a:rect l="l" t="t" r="r" b="b"/>
              <a:pathLst>
                <a:path w="1242" h="1050" extrusionOk="0">
                  <a:moveTo>
                    <a:pt x="717" y="1"/>
                  </a:moveTo>
                  <a:cubicBezTo>
                    <a:pt x="245" y="1"/>
                    <a:pt x="0" y="560"/>
                    <a:pt x="332" y="892"/>
                  </a:cubicBezTo>
                  <a:cubicBezTo>
                    <a:pt x="441" y="1001"/>
                    <a:pt x="576" y="1050"/>
                    <a:pt x="708" y="1050"/>
                  </a:cubicBezTo>
                  <a:cubicBezTo>
                    <a:pt x="980" y="1050"/>
                    <a:pt x="1241" y="843"/>
                    <a:pt x="1241" y="525"/>
                  </a:cubicBezTo>
                  <a:cubicBezTo>
                    <a:pt x="1241" y="228"/>
                    <a:pt x="997" y="1"/>
                    <a:pt x="7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3" name="Google Shape;911;p55">
              <a:extLst>
                <a:ext uri="{FF2B5EF4-FFF2-40B4-BE49-F238E27FC236}">
                  <a16:creationId xmlns:a16="http://schemas.microsoft.com/office/drawing/2014/main" id="{4776A6A3-FB24-EA03-D578-99AE5EFA7415}"/>
                </a:ext>
              </a:extLst>
            </p:cNvPr>
            <p:cNvSpPr/>
            <p:nvPr/>
          </p:nvSpPr>
          <p:spPr>
            <a:xfrm>
              <a:off x="1278963" y="1606250"/>
              <a:ext cx="31075" cy="26250"/>
            </a:xfrm>
            <a:custGeom>
              <a:avLst/>
              <a:gdLst/>
              <a:ahLst/>
              <a:cxnLst/>
              <a:rect l="l" t="t" r="r" b="b"/>
              <a:pathLst>
                <a:path w="1243" h="1050" extrusionOk="0">
                  <a:moveTo>
                    <a:pt x="718" y="1"/>
                  </a:moveTo>
                  <a:cubicBezTo>
                    <a:pt x="246" y="1"/>
                    <a:pt x="1" y="560"/>
                    <a:pt x="333" y="892"/>
                  </a:cubicBezTo>
                  <a:cubicBezTo>
                    <a:pt x="442" y="1001"/>
                    <a:pt x="576" y="1050"/>
                    <a:pt x="709" y="1050"/>
                  </a:cubicBezTo>
                  <a:cubicBezTo>
                    <a:pt x="981" y="1050"/>
                    <a:pt x="1242" y="843"/>
                    <a:pt x="1242" y="525"/>
                  </a:cubicBezTo>
                  <a:cubicBezTo>
                    <a:pt x="1242" y="228"/>
                    <a:pt x="997" y="1"/>
                    <a:pt x="7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730825" y="53565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Front-end Container </a:t>
            </a:r>
          </a:p>
        </p:txBody>
      </p:sp>
      <p:sp>
        <p:nvSpPr>
          <p:cNvPr id="323" name="Google Shape;323;p33"/>
          <p:cNvSpPr txBox="1">
            <a:spLocks noGrp="1"/>
          </p:cNvSpPr>
          <p:nvPr>
            <p:ph type="subTitle" idx="1"/>
          </p:nvPr>
        </p:nvSpPr>
        <p:spPr>
          <a:xfrm>
            <a:off x="1668931" y="1922148"/>
            <a:ext cx="26151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Containers handle HTML serving and database requests.</a:t>
            </a:r>
          </a:p>
        </p:txBody>
      </p:sp>
      <p:cxnSp>
        <p:nvCxnSpPr>
          <p:cNvPr id="325" name="Google Shape;325;p33"/>
          <p:cNvCxnSpPr/>
          <p:nvPr/>
        </p:nvCxnSpPr>
        <p:spPr>
          <a:xfrm>
            <a:off x="3141450" y="1033750"/>
            <a:ext cx="286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3"/>
          <p:cNvSpPr/>
          <p:nvPr/>
        </p:nvSpPr>
        <p:spPr>
          <a:xfrm>
            <a:off x="714175" y="1753925"/>
            <a:ext cx="804300" cy="804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3"/>
          <p:cNvSpPr txBox="1">
            <a:spLocks noGrp="1"/>
          </p:cNvSpPr>
          <p:nvPr>
            <p:ph type="subTitle" idx="3"/>
          </p:nvPr>
        </p:nvSpPr>
        <p:spPr>
          <a:xfrm>
            <a:off x="1678589" y="3234549"/>
            <a:ext cx="2615100" cy="6356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Installation of new dependencies, including Next and </a:t>
            </a:r>
            <a:r>
              <a:rPr lang="en-US" sz="1400" err="1">
                <a:solidFill>
                  <a:srgbClr val="000000"/>
                </a:solidFill>
              </a:rPr>
              <a:t>MongoClient</a:t>
            </a:r>
            <a:r>
              <a:rPr lang="en-US" sz="1400">
                <a:solidFill>
                  <a:srgbClr val="000000"/>
                </a:solidFill>
              </a:rPr>
              <a:t>, required.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332" name="Google Shape;332;p33"/>
          <p:cNvSpPr txBox="1">
            <a:spLocks noGrp="1"/>
          </p:cNvSpPr>
          <p:nvPr>
            <p:ph type="subTitle" idx="5"/>
          </p:nvPr>
        </p:nvSpPr>
        <p:spPr>
          <a:xfrm>
            <a:off x="5772566" y="1922148"/>
            <a:ext cx="26151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Utilizes Next.js server due to its MongoDB driver support.</a:t>
            </a:r>
          </a:p>
        </p:txBody>
      </p:sp>
      <p:sp>
        <p:nvSpPr>
          <p:cNvPr id="334" name="Google Shape;334;p33"/>
          <p:cNvSpPr txBox="1">
            <a:spLocks noGrp="1"/>
          </p:cNvSpPr>
          <p:nvPr>
            <p:ph type="subTitle" idx="7"/>
          </p:nvPr>
        </p:nvSpPr>
        <p:spPr>
          <a:xfrm>
            <a:off x="5772566" y="3234550"/>
            <a:ext cx="26151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Front-end container built on the standard Node.js image.</a:t>
            </a:r>
          </a:p>
        </p:txBody>
      </p:sp>
      <p:sp>
        <p:nvSpPr>
          <p:cNvPr id="336" name="Google Shape;336;p33"/>
          <p:cNvSpPr/>
          <p:nvPr/>
        </p:nvSpPr>
        <p:spPr>
          <a:xfrm>
            <a:off x="714175" y="3065950"/>
            <a:ext cx="804300" cy="80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3"/>
          <p:cNvSpPr/>
          <p:nvPr/>
        </p:nvSpPr>
        <p:spPr>
          <a:xfrm>
            <a:off x="4791447" y="1753925"/>
            <a:ext cx="804300" cy="80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3"/>
          <p:cNvSpPr/>
          <p:nvPr/>
        </p:nvSpPr>
        <p:spPr>
          <a:xfrm>
            <a:off x="4791447" y="3065950"/>
            <a:ext cx="804300" cy="80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3"/>
          <p:cNvSpPr txBox="1"/>
          <p:nvPr/>
        </p:nvSpPr>
        <p:spPr>
          <a:xfrm rot="-734331">
            <a:off x="-282492" y="412264"/>
            <a:ext cx="1774633" cy="43837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Computing</a:t>
            </a:r>
            <a:endParaRPr sz="190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grpSp>
        <p:nvGrpSpPr>
          <p:cNvPr id="5" name="Google Shape;963;p55">
            <a:extLst>
              <a:ext uri="{FF2B5EF4-FFF2-40B4-BE49-F238E27FC236}">
                <a16:creationId xmlns:a16="http://schemas.microsoft.com/office/drawing/2014/main" id="{6BE19855-C306-D2E8-A5A9-ACDD596C07F8}"/>
              </a:ext>
            </a:extLst>
          </p:cNvPr>
          <p:cNvGrpSpPr/>
          <p:nvPr/>
        </p:nvGrpSpPr>
        <p:grpSpPr>
          <a:xfrm>
            <a:off x="4970484" y="3234549"/>
            <a:ext cx="447975" cy="411250"/>
            <a:chOff x="4735038" y="3334725"/>
            <a:chExt cx="447975" cy="411250"/>
          </a:xfrm>
        </p:grpSpPr>
        <p:sp>
          <p:nvSpPr>
            <p:cNvPr id="6" name="Google Shape;964;p55">
              <a:extLst>
                <a:ext uri="{FF2B5EF4-FFF2-40B4-BE49-F238E27FC236}">
                  <a16:creationId xmlns:a16="http://schemas.microsoft.com/office/drawing/2014/main" id="{F09A012E-E22B-CD0B-DE75-AE6E1B6AF126}"/>
                </a:ext>
              </a:extLst>
            </p:cNvPr>
            <p:cNvSpPr/>
            <p:nvPr/>
          </p:nvSpPr>
          <p:spPr>
            <a:xfrm>
              <a:off x="4735038" y="3334725"/>
              <a:ext cx="447975" cy="411250"/>
            </a:xfrm>
            <a:custGeom>
              <a:avLst/>
              <a:gdLst/>
              <a:ahLst/>
              <a:cxnLst/>
              <a:rect l="l" t="t" r="r" b="b"/>
              <a:pathLst>
                <a:path w="17919" h="16450" extrusionOk="0">
                  <a:moveTo>
                    <a:pt x="5892" y="1049"/>
                  </a:moveTo>
                  <a:lnTo>
                    <a:pt x="7832" y="3321"/>
                  </a:lnTo>
                  <a:cubicBezTo>
                    <a:pt x="7919" y="3444"/>
                    <a:pt x="8077" y="3496"/>
                    <a:pt x="8234" y="3514"/>
                  </a:cubicBezTo>
                  <a:lnTo>
                    <a:pt x="16870" y="3514"/>
                  </a:lnTo>
                  <a:lnTo>
                    <a:pt x="16870" y="4912"/>
                  </a:lnTo>
                  <a:lnTo>
                    <a:pt x="1049" y="4912"/>
                  </a:lnTo>
                  <a:lnTo>
                    <a:pt x="1049" y="1049"/>
                  </a:lnTo>
                  <a:close/>
                  <a:moveTo>
                    <a:pt x="16870" y="5961"/>
                  </a:moveTo>
                  <a:lnTo>
                    <a:pt x="16870" y="15401"/>
                  </a:lnTo>
                  <a:lnTo>
                    <a:pt x="1049" y="15401"/>
                  </a:lnTo>
                  <a:lnTo>
                    <a:pt x="1049" y="5961"/>
                  </a:lnTo>
                  <a:close/>
                  <a:moveTo>
                    <a:pt x="525" y="0"/>
                  </a:moveTo>
                  <a:cubicBezTo>
                    <a:pt x="228" y="0"/>
                    <a:pt x="0" y="227"/>
                    <a:pt x="0" y="524"/>
                  </a:cubicBezTo>
                  <a:lnTo>
                    <a:pt x="0" y="15925"/>
                  </a:lnTo>
                  <a:cubicBezTo>
                    <a:pt x="0" y="16205"/>
                    <a:pt x="228" y="16450"/>
                    <a:pt x="525" y="16450"/>
                  </a:cubicBezTo>
                  <a:lnTo>
                    <a:pt x="17394" y="16450"/>
                  </a:lnTo>
                  <a:cubicBezTo>
                    <a:pt x="17692" y="16450"/>
                    <a:pt x="17919" y="16205"/>
                    <a:pt x="17919" y="15925"/>
                  </a:cubicBezTo>
                  <a:lnTo>
                    <a:pt x="17919" y="2972"/>
                  </a:lnTo>
                  <a:cubicBezTo>
                    <a:pt x="17919" y="2692"/>
                    <a:pt x="17692" y="2447"/>
                    <a:pt x="17394" y="2447"/>
                  </a:cubicBezTo>
                  <a:lnTo>
                    <a:pt x="8461" y="2447"/>
                  </a:lnTo>
                  <a:lnTo>
                    <a:pt x="6521" y="192"/>
                  </a:lnTo>
                  <a:cubicBezTo>
                    <a:pt x="6416" y="70"/>
                    <a:pt x="6276" y="0"/>
                    <a:pt x="6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" name="Google Shape;965;p55">
              <a:extLst>
                <a:ext uri="{FF2B5EF4-FFF2-40B4-BE49-F238E27FC236}">
                  <a16:creationId xmlns:a16="http://schemas.microsoft.com/office/drawing/2014/main" id="{AF4E3DF0-D390-97E7-88D3-B1EEEF2CD102}"/>
                </a:ext>
              </a:extLst>
            </p:cNvPr>
            <p:cNvSpPr/>
            <p:nvPr/>
          </p:nvSpPr>
          <p:spPr>
            <a:xfrm>
              <a:off x="4867013" y="3509975"/>
              <a:ext cx="184025" cy="183575"/>
            </a:xfrm>
            <a:custGeom>
              <a:avLst/>
              <a:gdLst/>
              <a:ahLst/>
              <a:cxnLst/>
              <a:rect l="l" t="t" r="r" b="b"/>
              <a:pathLst>
                <a:path w="7361" h="7343" extrusionOk="0">
                  <a:moveTo>
                    <a:pt x="3682" y="1043"/>
                  </a:moveTo>
                  <a:cubicBezTo>
                    <a:pt x="3938" y="1043"/>
                    <a:pt x="4197" y="1137"/>
                    <a:pt x="4406" y="1346"/>
                  </a:cubicBezTo>
                  <a:cubicBezTo>
                    <a:pt x="5070" y="2010"/>
                    <a:pt x="4598" y="3147"/>
                    <a:pt x="3672" y="3147"/>
                  </a:cubicBezTo>
                  <a:cubicBezTo>
                    <a:pt x="3095" y="3147"/>
                    <a:pt x="2623" y="2675"/>
                    <a:pt x="2623" y="2098"/>
                  </a:cubicBezTo>
                  <a:cubicBezTo>
                    <a:pt x="2623" y="1458"/>
                    <a:pt x="3144" y="1043"/>
                    <a:pt x="3682" y="1043"/>
                  </a:cubicBezTo>
                  <a:close/>
                  <a:moveTo>
                    <a:pt x="3672" y="4178"/>
                  </a:moveTo>
                  <a:cubicBezTo>
                    <a:pt x="4913" y="4178"/>
                    <a:pt x="5997" y="5070"/>
                    <a:pt x="6242" y="6293"/>
                  </a:cubicBezTo>
                  <a:lnTo>
                    <a:pt x="1102" y="6293"/>
                  </a:lnTo>
                  <a:cubicBezTo>
                    <a:pt x="1329" y="5070"/>
                    <a:pt x="2413" y="4178"/>
                    <a:pt x="3672" y="4178"/>
                  </a:cubicBezTo>
                  <a:close/>
                  <a:moveTo>
                    <a:pt x="3689" y="0"/>
                  </a:moveTo>
                  <a:cubicBezTo>
                    <a:pt x="1871" y="0"/>
                    <a:pt x="910" y="2133"/>
                    <a:pt x="2116" y="3496"/>
                  </a:cubicBezTo>
                  <a:cubicBezTo>
                    <a:pt x="822" y="4108"/>
                    <a:pt x="1" y="5402"/>
                    <a:pt x="1" y="6818"/>
                  </a:cubicBezTo>
                  <a:cubicBezTo>
                    <a:pt x="1" y="7115"/>
                    <a:pt x="246" y="7342"/>
                    <a:pt x="525" y="7342"/>
                  </a:cubicBezTo>
                  <a:lnTo>
                    <a:pt x="6836" y="7342"/>
                  </a:lnTo>
                  <a:cubicBezTo>
                    <a:pt x="7116" y="7342"/>
                    <a:pt x="7360" y="7115"/>
                    <a:pt x="7360" y="6818"/>
                  </a:cubicBezTo>
                  <a:cubicBezTo>
                    <a:pt x="7360" y="5402"/>
                    <a:pt x="6539" y="4108"/>
                    <a:pt x="5245" y="3496"/>
                  </a:cubicBezTo>
                  <a:cubicBezTo>
                    <a:pt x="6451" y="2133"/>
                    <a:pt x="5490" y="0"/>
                    <a:pt x="3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8" name="Google Shape;1005;p55">
            <a:extLst>
              <a:ext uri="{FF2B5EF4-FFF2-40B4-BE49-F238E27FC236}">
                <a16:creationId xmlns:a16="http://schemas.microsoft.com/office/drawing/2014/main" id="{6C46A9F4-5D82-7483-71F6-74E33C63B6B9}"/>
              </a:ext>
            </a:extLst>
          </p:cNvPr>
          <p:cNvGrpSpPr/>
          <p:nvPr/>
        </p:nvGrpSpPr>
        <p:grpSpPr>
          <a:xfrm>
            <a:off x="4970484" y="1931710"/>
            <a:ext cx="446225" cy="447975"/>
            <a:chOff x="7707738" y="1930100"/>
            <a:chExt cx="446225" cy="447975"/>
          </a:xfrm>
        </p:grpSpPr>
        <p:sp>
          <p:nvSpPr>
            <p:cNvPr id="9" name="Google Shape;1006;p55">
              <a:extLst>
                <a:ext uri="{FF2B5EF4-FFF2-40B4-BE49-F238E27FC236}">
                  <a16:creationId xmlns:a16="http://schemas.microsoft.com/office/drawing/2014/main" id="{F9D2706E-B72F-0F85-8C37-D9C9FDB46DFD}"/>
                </a:ext>
              </a:extLst>
            </p:cNvPr>
            <p:cNvSpPr/>
            <p:nvPr/>
          </p:nvSpPr>
          <p:spPr>
            <a:xfrm>
              <a:off x="7707738" y="1930100"/>
              <a:ext cx="446225" cy="447975"/>
            </a:xfrm>
            <a:custGeom>
              <a:avLst/>
              <a:gdLst/>
              <a:ahLst/>
              <a:cxnLst/>
              <a:rect l="l" t="t" r="r" b="b"/>
              <a:pathLst>
                <a:path w="17849" h="17919" extrusionOk="0">
                  <a:moveTo>
                    <a:pt x="12605" y="1049"/>
                  </a:moveTo>
                  <a:lnTo>
                    <a:pt x="12605" y="3497"/>
                  </a:lnTo>
                  <a:lnTo>
                    <a:pt x="5245" y="3497"/>
                  </a:lnTo>
                  <a:lnTo>
                    <a:pt x="5245" y="1049"/>
                  </a:lnTo>
                  <a:close/>
                  <a:moveTo>
                    <a:pt x="7011" y="10227"/>
                  </a:moveTo>
                  <a:lnTo>
                    <a:pt x="7011" y="12674"/>
                  </a:lnTo>
                  <a:lnTo>
                    <a:pt x="1067" y="12674"/>
                  </a:lnTo>
                  <a:lnTo>
                    <a:pt x="1067" y="10227"/>
                  </a:lnTo>
                  <a:close/>
                  <a:moveTo>
                    <a:pt x="16800" y="10227"/>
                  </a:moveTo>
                  <a:lnTo>
                    <a:pt x="16800" y="12674"/>
                  </a:lnTo>
                  <a:lnTo>
                    <a:pt x="10839" y="12674"/>
                  </a:lnTo>
                  <a:lnTo>
                    <a:pt x="10839" y="10227"/>
                  </a:lnTo>
                  <a:close/>
                  <a:moveTo>
                    <a:pt x="7011" y="13723"/>
                  </a:moveTo>
                  <a:lnTo>
                    <a:pt x="7011" y="14772"/>
                  </a:lnTo>
                  <a:lnTo>
                    <a:pt x="1067" y="14772"/>
                  </a:lnTo>
                  <a:lnTo>
                    <a:pt x="1067" y="13723"/>
                  </a:lnTo>
                  <a:close/>
                  <a:moveTo>
                    <a:pt x="16800" y="13723"/>
                  </a:moveTo>
                  <a:lnTo>
                    <a:pt x="16800" y="14772"/>
                  </a:lnTo>
                  <a:lnTo>
                    <a:pt x="10856" y="14772"/>
                  </a:lnTo>
                  <a:lnTo>
                    <a:pt x="10856" y="13723"/>
                  </a:lnTo>
                  <a:close/>
                  <a:moveTo>
                    <a:pt x="4633" y="15821"/>
                  </a:moveTo>
                  <a:lnTo>
                    <a:pt x="4808" y="16870"/>
                  </a:lnTo>
                  <a:lnTo>
                    <a:pt x="3252" y="16870"/>
                  </a:lnTo>
                  <a:lnTo>
                    <a:pt x="3427" y="15821"/>
                  </a:lnTo>
                  <a:close/>
                  <a:moveTo>
                    <a:pt x="14423" y="15821"/>
                  </a:moveTo>
                  <a:lnTo>
                    <a:pt x="14615" y="16870"/>
                  </a:lnTo>
                  <a:lnTo>
                    <a:pt x="13042" y="16870"/>
                  </a:lnTo>
                  <a:lnTo>
                    <a:pt x="13216" y="15821"/>
                  </a:lnTo>
                  <a:close/>
                  <a:moveTo>
                    <a:pt x="4738" y="0"/>
                  </a:moveTo>
                  <a:cubicBezTo>
                    <a:pt x="4441" y="0"/>
                    <a:pt x="4196" y="245"/>
                    <a:pt x="4196" y="525"/>
                  </a:cubicBezTo>
                  <a:lnTo>
                    <a:pt x="4196" y="4021"/>
                  </a:lnTo>
                  <a:cubicBezTo>
                    <a:pt x="4196" y="4318"/>
                    <a:pt x="4441" y="4545"/>
                    <a:pt x="4738" y="4545"/>
                  </a:cubicBezTo>
                  <a:lnTo>
                    <a:pt x="8409" y="4545"/>
                  </a:lnTo>
                  <a:lnTo>
                    <a:pt x="8409" y="6328"/>
                  </a:lnTo>
                  <a:lnTo>
                    <a:pt x="4039" y="6328"/>
                  </a:lnTo>
                  <a:cubicBezTo>
                    <a:pt x="3742" y="6328"/>
                    <a:pt x="3514" y="6573"/>
                    <a:pt x="3514" y="6870"/>
                  </a:cubicBezTo>
                  <a:lnTo>
                    <a:pt x="3514" y="9178"/>
                  </a:lnTo>
                  <a:lnTo>
                    <a:pt x="525" y="9178"/>
                  </a:lnTo>
                  <a:cubicBezTo>
                    <a:pt x="245" y="9178"/>
                    <a:pt x="0" y="9405"/>
                    <a:pt x="0" y="9702"/>
                  </a:cubicBezTo>
                  <a:lnTo>
                    <a:pt x="0" y="15296"/>
                  </a:lnTo>
                  <a:cubicBezTo>
                    <a:pt x="0" y="15576"/>
                    <a:pt x="245" y="15821"/>
                    <a:pt x="525" y="15821"/>
                  </a:cubicBezTo>
                  <a:lnTo>
                    <a:pt x="2360" y="15821"/>
                  </a:lnTo>
                  <a:lnTo>
                    <a:pt x="2186" y="16870"/>
                  </a:lnTo>
                  <a:lnTo>
                    <a:pt x="1941" y="16870"/>
                  </a:lnTo>
                  <a:cubicBezTo>
                    <a:pt x="1277" y="16905"/>
                    <a:pt x="1277" y="17884"/>
                    <a:pt x="1941" y="17919"/>
                  </a:cubicBezTo>
                  <a:lnTo>
                    <a:pt x="6136" y="17919"/>
                  </a:lnTo>
                  <a:cubicBezTo>
                    <a:pt x="6783" y="17884"/>
                    <a:pt x="6783" y="16905"/>
                    <a:pt x="6136" y="16870"/>
                  </a:cubicBezTo>
                  <a:lnTo>
                    <a:pt x="5874" y="16870"/>
                  </a:lnTo>
                  <a:lnTo>
                    <a:pt x="5699" y="15821"/>
                  </a:lnTo>
                  <a:lnTo>
                    <a:pt x="7517" y="15821"/>
                  </a:lnTo>
                  <a:cubicBezTo>
                    <a:pt x="7815" y="15821"/>
                    <a:pt x="8042" y="15594"/>
                    <a:pt x="8042" y="15296"/>
                  </a:cubicBezTo>
                  <a:lnTo>
                    <a:pt x="8042" y="9702"/>
                  </a:lnTo>
                  <a:cubicBezTo>
                    <a:pt x="8042" y="9405"/>
                    <a:pt x="7815" y="9178"/>
                    <a:pt x="7517" y="9178"/>
                  </a:cubicBezTo>
                  <a:lnTo>
                    <a:pt x="4563" y="9178"/>
                  </a:lnTo>
                  <a:lnTo>
                    <a:pt x="4563" y="7395"/>
                  </a:lnTo>
                  <a:lnTo>
                    <a:pt x="13304" y="7395"/>
                  </a:lnTo>
                  <a:lnTo>
                    <a:pt x="13304" y="9178"/>
                  </a:lnTo>
                  <a:lnTo>
                    <a:pt x="10314" y="9178"/>
                  </a:lnTo>
                  <a:cubicBezTo>
                    <a:pt x="10035" y="9178"/>
                    <a:pt x="9790" y="9405"/>
                    <a:pt x="9790" y="9702"/>
                  </a:cubicBezTo>
                  <a:lnTo>
                    <a:pt x="9790" y="15296"/>
                  </a:lnTo>
                  <a:cubicBezTo>
                    <a:pt x="9790" y="15594"/>
                    <a:pt x="10035" y="15821"/>
                    <a:pt x="10314" y="15821"/>
                  </a:cubicBezTo>
                  <a:lnTo>
                    <a:pt x="12150" y="15821"/>
                  </a:lnTo>
                  <a:lnTo>
                    <a:pt x="11975" y="16870"/>
                  </a:lnTo>
                  <a:lnTo>
                    <a:pt x="11713" y="16870"/>
                  </a:lnTo>
                  <a:cubicBezTo>
                    <a:pt x="11066" y="16905"/>
                    <a:pt x="11066" y="17884"/>
                    <a:pt x="11713" y="17919"/>
                  </a:cubicBezTo>
                  <a:lnTo>
                    <a:pt x="15926" y="17919"/>
                  </a:lnTo>
                  <a:cubicBezTo>
                    <a:pt x="16573" y="17884"/>
                    <a:pt x="16573" y="16905"/>
                    <a:pt x="15926" y="16870"/>
                  </a:cubicBezTo>
                  <a:lnTo>
                    <a:pt x="15664" y="16870"/>
                  </a:lnTo>
                  <a:lnTo>
                    <a:pt x="15489" y="15821"/>
                  </a:lnTo>
                  <a:lnTo>
                    <a:pt x="17325" y="15821"/>
                  </a:lnTo>
                  <a:cubicBezTo>
                    <a:pt x="17604" y="15821"/>
                    <a:pt x="17849" y="15576"/>
                    <a:pt x="17849" y="15296"/>
                  </a:cubicBezTo>
                  <a:lnTo>
                    <a:pt x="17849" y="9702"/>
                  </a:lnTo>
                  <a:cubicBezTo>
                    <a:pt x="17849" y="9405"/>
                    <a:pt x="17604" y="9178"/>
                    <a:pt x="17325" y="9178"/>
                  </a:cubicBezTo>
                  <a:lnTo>
                    <a:pt x="14353" y="9178"/>
                  </a:lnTo>
                  <a:lnTo>
                    <a:pt x="14353" y="6870"/>
                  </a:lnTo>
                  <a:cubicBezTo>
                    <a:pt x="14353" y="6573"/>
                    <a:pt x="14108" y="6328"/>
                    <a:pt x="13828" y="6328"/>
                  </a:cubicBezTo>
                  <a:lnTo>
                    <a:pt x="9458" y="6328"/>
                  </a:lnTo>
                  <a:lnTo>
                    <a:pt x="9458" y="4545"/>
                  </a:lnTo>
                  <a:lnTo>
                    <a:pt x="13129" y="4545"/>
                  </a:lnTo>
                  <a:cubicBezTo>
                    <a:pt x="13426" y="4545"/>
                    <a:pt x="13653" y="4318"/>
                    <a:pt x="13653" y="4021"/>
                  </a:cubicBezTo>
                  <a:lnTo>
                    <a:pt x="13653" y="525"/>
                  </a:lnTo>
                  <a:cubicBezTo>
                    <a:pt x="13653" y="245"/>
                    <a:pt x="13426" y="0"/>
                    <a:pt x="13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" name="Google Shape;1007;p55">
              <a:extLst>
                <a:ext uri="{FF2B5EF4-FFF2-40B4-BE49-F238E27FC236}">
                  <a16:creationId xmlns:a16="http://schemas.microsoft.com/office/drawing/2014/main" id="{908BDF02-C367-ED09-1ACE-CA19EF8F1E90}"/>
                </a:ext>
              </a:extLst>
            </p:cNvPr>
            <p:cNvSpPr/>
            <p:nvPr/>
          </p:nvSpPr>
          <p:spPr>
            <a:xfrm>
              <a:off x="7851963" y="1973800"/>
              <a:ext cx="30625" cy="26250"/>
            </a:xfrm>
            <a:custGeom>
              <a:avLst/>
              <a:gdLst/>
              <a:ahLst/>
              <a:cxnLst/>
              <a:rect l="l" t="t" r="r" b="b"/>
              <a:pathLst>
                <a:path w="1225" h="1050" extrusionOk="0">
                  <a:moveTo>
                    <a:pt x="700" y="0"/>
                  </a:moveTo>
                  <a:cubicBezTo>
                    <a:pt x="245" y="0"/>
                    <a:pt x="0" y="560"/>
                    <a:pt x="332" y="892"/>
                  </a:cubicBezTo>
                  <a:cubicBezTo>
                    <a:pt x="441" y="1001"/>
                    <a:pt x="574" y="1049"/>
                    <a:pt x="704" y="1049"/>
                  </a:cubicBezTo>
                  <a:cubicBezTo>
                    <a:pt x="971" y="1049"/>
                    <a:pt x="1224" y="843"/>
                    <a:pt x="1224" y="525"/>
                  </a:cubicBezTo>
                  <a:cubicBezTo>
                    <a:pt x="1224" y="245"/>
                    <a:pt x="997" y="0"/>
                    <a:pt x="7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" name="Google Shape;1008;p55">
              <a:extLst>
                <a:ext uri="{FF2B5EF4-FFF2-40B4-BE49-F238E27FC236}">
                  <a16:creationId xmlns:a16="http://schemas.microsoft.com/office/drawing/2014/main" id="{C657FEA0-6F95-FBAB-69E0-8F10F8C749CA}"/>
                </a:ext>
              </a:extLst>
            </p:cNvPr>
            <p:cNvSpPr/>
            <p:nvPr/>
          </p:nvSpPr>
          <p:spPr>
            <a:xfrm>
              <a:off x="7895663" y="1973800"/>
              <a:ext cx="31050" cy="26575"/>
            </a:xfrm>
            <a:custGeom>
              <a:avLst/>
              <a:gdLst/>
              <a:ahLst/>
              <a:cxnLst/>
              <a:rect l="l" t="t" r="r" b="b"/>
              <a:pathLst>
                <a:path w="1242" h="1063" extrusionOk="0">
                  <a:moveTo>
                    <a:pt x="717" y="0"/>
                  </a:moveTo>
                  <a:cubicBezTo>
                    <a:pt x="245" y="0"/>
                    <a:pt x="0" y="560"/>
                    <a:pt x="333" y="909"/>
                  </a:cubicBezTo>
                  <a:cubicBezTo>
                    <a:pt x="438" y="1015"/>
                    <a:pt x="567" y="1063"/>
                    <a:pt x="694" y="1063"/>
                  </a:cubicBezTo>
                  <a:cubicBezTo>
                    <a:pt x="966" y="1063"/>
                    <a:pt x="1230" y="846"/>
                    <a:pt x="1242" y="525"/>
                  </a:cubicBezTo>
                  <a:cubicBezTo>
                    <a:pt x="1242" y="245"/>
                    <a:pt x="997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12" name="Google Shape;989;p55">
            <a:extLst>
              <a:ext uri="{FF2B5EF4-FFF2-40B4-BE49-F238E27FC236}">
                <a16:creationId xmlns:a16="http://schemas.microsoft.com/office/drawing/2014/main" id="{3EC55AA3-26C1-1E6F-AB82-19789E20FFB0}"/>
              </a:ext>
            </a:extLst>
          </p:cNvPr>
          <p:cNvGrpSpPr/>
          <p:nvPr/>
        </p:nvGrpSpPr>
        <p:grpSpPr>
          <a:xfrm>
            <a:off x="893212" y="3253675"/>
            <a:ext cx="446225" cy="447975"/>
            <a:chOff x="4735913" y="2623225"/>
            <a:chExt cx="446225" cy="447975"/>
          </a:xfrm>
        </p:grpSpPr>
        <p:sp>
          <p:nvSpPr>
            <p:cNvPr id="13" name="Google Shape;990;p55">
              <a:extLst>
                <a:ext uri="{FF2B5EF4-FFF2-40B4-BE49-F238E27FC236}">
                  <a16:creationId xmlns:a16="http://schemas.microsoft.com/office/drawing/2014/main" id="{A4F99A95-E3E8-3481-690F-FC14E3772B3E}"/>
                </a:ext>
              </a:extLst>
            </p:cNvPr>
            <p:cNvSpPr/>
            <p:nvPr/>
          </p:nvSpPr>
          <p:spPr>
            <a:xfrm>
              <a:off x="4735913" y="2623225"/>
              <a:ext cx="446225" cy="447975"/>
            </a:xfrm>
            <a:custGeom>
              <a:avLst/>
              <a:gdLst/>
              <a:ahLst/>
              <a:cxnLst/>
              <a:rect l="l" t="t" r="r" b="b"/>
              <a:pathLst>
                <a:path w="17849" h="17919" extrusionOk="0">
                  <a:moveTo>
                    <a:pt x="16275" y="1049"/>
                  </a:moveTo>
                  <a:cubicBezTo>
                    <a:pt x="16555" y="1049"/>
                    <a:pt x="16800" y="1294"/>
                    <a:pt x="16800" y="1591"/>
                  </a:cubicBezTo>
                  <a:lnTo>
                    <a:pt x="16800" y="10856"/>
                  </a:lnTo>
                  <a:lnTo>
                    <a:pt x="1067" y="10856"/>
                  </a:lnTo>
                  <a:lnTo>
                    <a:pt x="1067" y="1591"/>
                  </a:lnTo>
                  <a:cubicBezTo>
                    <a:pt x="1050" y="1304"/>
                    <a:pt x="1278" y="1066"/>
                    <a:pt x="1561" y="1066"/>
                  </a:cubicBezTo>
                  <a:cubicBezTo>
                    <a:pt x="1571" y="1066"/>
                    <a:pt x="1581" y="1066"/>
                    <a:pt x="1591" y="1067"/>
                  </a:cubicBezTo>
                  <a:lnTo>
                    <a:pt x="1574" y="1049"/>
                  </a:lnTo>
                  <a:close/>
                  <a:moveTo>
                    <a:pt x="16800" y="11905"/>
                  </a:moveTo>
                  <a:lnTo>
                    <a:pt x="16800" y="12430"/>
                  </a:lnTo>
                  <a:cubicBezTo>
                    <a:pt x="16782" y="12709"/>
                    <a:pt x="16555" y="12954"/>
                    <a:pt x="16258" y="12954"/>
                  </a:cubicBezTo>
                  <a:lnTo>
                    <a:pt x="1574" y="12954"/>
                  </a:lnTo>
                  <a:cubicBezTo>
                    <a:pt x="1294" y="12954"/>
                    <a:pt x="1049" y="12709"/>
                    <a:pt x="1049" y="12430"/>
                  </a:cubicBezTo>
                  <a:lnTo>
                    <a:pt x="1049" y="11905"/>
                  </a:lnTo>
                  <a:close/>
                  <a:moveTo>
                    <a:pt x="10647" y="14003"/>
                  </a:moveTo>
                  <a:lnTo>
                    <a:pt x="11241" y="15489"/>
                  </a:lnTo>
                  <a:cubicBezTo>
                    <a:pt x="11311" y="15699"/>
                    <a:pt x="11503" y="15821"/>
                    <a:pt x="11730" y="15821"/>
                  </a:cubicBezTo>
                  <a:cubicBezTo>
                    <a:pt x="12325" y="15821"/>
                    <a:pt x="12849" y="16276"/>
                    <a:pt x="12937" y="16870"/>
                  </a:cubicBezTo>
                  <a:lnTo>
                    <a:pt x="4913" y="16870"/>
                  </a:lnTo>
                  <a:cubicBezTo>
                    <a:pt x="5000" y="16276"/>
                    <a:pt x="5524" y="15821"/>
                    <a:pt x="6119" y="15821"/>
                  </a:cubicBezTo>
                  <a:cubicBezTo>
                    <a:pt x="6346" y="15821"/>
                    <a:pt x="6538" y="15699"/>
                    <a:pt x="6608" y="15489"/>
                  </a:cubicBezTo>
                  <a:lnTo>
                    <a:pt x="7203" y="14003"/>
                  </a:lnTo>
                  <a:close/>
                  <a:moveTo>
                    <a:pt x="1574" y="1"/>
                  </a:moveTo>
                  <a:cubicBezTo>
                    <a:pt x="700" y="1"/>
                    <a:pt x="0" y="717"/>
                    <a:pt x="0" y="1574"/>
                  </a:cubicBezTo>
                  <a:lnTo>
                    <a:pt x="0" y="12430"/>
                  </a:lnTo>
                  <a:cubicBezTo>
                    <a:pt x="0" y="13304"/>
                    <a:pt x="700" y="14003"/>
                    <a:pt x="1574" y="14003"/>
                  </a:cubicBezTo>
                  <a:lnTo>
                    <a:pt x="6084" y="14003"/>
                  </a:lnTo>
                  <a:lnTo>
                    <a:pt x="5769" y="14807"/>
                  </a:lnTo>
                  <a:cubicBezTo>
                    <a:pt x="4668" y="14982"/>
                    <a:pt x="3864" y="15926"/>
                    <a:pt x="3864" y="17045"/>
                  </a:cubicBezTo>
                  <a:lnTo>
                    <a:pt x="3864" y="17394"/>
                  </a:lnTo>
                  <a:cubicBezTo>
                    <a:pt x="3864" y="17692"/>
                    <a:pt x="4091" y="17919"/>
                    <a:pt x="4388" y="17919"/>
                  </a:cubicBezTo>
                  <a:lnTo>
                    <a:pt x="13478" y="17919"/>
                  </a:lnTo>
                  <a:cubicBezTo>
                    <a:pt x="13776" y="17919"/>
                    <a:pt x="14003" y="17692"/>
                    <a:pt x="14003" y="17394"/>
                  </a:cubicBezTo>
                  <a:lnTo>
                    <a:pt x="14003" y="17045"/>
                  </a:lnTo>
                  <a:cubicBezTo>
                    <a:pt x="14003" y="15926"/>
                    <a:pt x="13199" y="14982"/>
                    <a:pt x="12097" y="14807"/>
                  </a:cubicBezTo>
                  <a:lnTo>
                    <a:pt x="11765" y="14003"/>
                  </a:lnTo>
                  <a:lnTo>
                    <a:pt x="16258" y="14003"/>
                  </a:lnTo>
                  <a:cubicBezTo>
                    <a:pt x="17132" y="14003"/>
                    <a:pt x="17831" y="13304"/>
                    <a:pt x="17849" y="12430"/>
                  </a:cubicBezTo>
                  <a:lnTo>
                    <a:pt x="17849" y="1591"/>
                  </a:lnTo>
                  <a:cubicBezTo>
                    <a:pt x="17831" y="717"/>
                    <a:pt x="17132" y="1"/>
                    <a:pt x="16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4" name="Google Shape;991;p55">
              <a:extLst>
                <a:ext uri="{FF2B5EF4-FFF2-40B4-BE49-F238E27FC236}">
                  <a16:creationId xmlns:a16="http://schemas.microsoft.com/office/drawing/2014/main" id="{E74CAE87-640D-B157-F2B5-EAA6C18A9F6F}"/>
                </a:ext>
              </a:extLst>
            </p:cNvPr>
            <p:cNvSpPr/>
            <p:nvPr/>
          </p:nvSpPr>
          <p:spPr>
            <a:xfrm>
              <a:off x="4807138" y="2680000"/>
              <a:ext cx="286300" cy="184050"/>
            </a:xfrm>
            <a:custGeom>
              <a:avLst/>
              <a:gdLst/>
              <a:ahLst/>
              <a:cxnLst/>
              <a:rect l="l" t="t" r="r" b="b"/>
              <a:pathLst>
                <a:path w="11452" h="7362" extrusionOk="0">
                  <a:moveTo>
                    <a:pt x="4305" y="1060"/>
                  </a:moveTo>
                  <a:cubicBezTo>
                    <a:pt x="4715" y="1060"/>
                    <a:pt x="5134" y="1214"/>
                    <a:pt x="5472" y="1558"/>
                  </a:cubicBezTo>
                  <a:cubicBezTo>
                    <a:pt x="5114" y="1943"/>
                    <a:pt x="5461" y="2448"/>
                    <a:pt x="5863" y="2448"/>
                  </a:cubicBezTo>
                  <a:cubicBezTo>
                    <a:pt x="5990" y="2448"/>
                    <a:pt x="6124" y="2397"/>
                    <a:pt x="6242" y="2275"/>
                  </a:cubicBezTo>
                  <a:cubicBezTo>
                    <a:pt x="6294" y="2205"/>
                    <a:pt x="6382" y="2152"/>
                    <a:pt x="6451" y="2100"/>
                  </a:cubicBezTo>
                  <a:lnTo>
                    <a:pt x="6469" y="2082"/>
                  </a:lnTo>
                  <a:cubicBezTo>
                    <a:pt x="6714" y="1930"/>
                    <a:pt x="6975" y="1861"/>
                    <a:pt x="7229" y="1861"/>
                  </a:cubicBezTo>
                  <a:cubicBezTo>
                    <a:pt x="8077" y="1861"/>
                    <a:pt x="8843" y="2630"/>
                    <a:pt x="8654" y="3586"/>
                  </a:cubicBezTo>
                  <a:cubicBezTo>
                    <a:pt x="8584" y="3918"/>
                    <a:pt x="8846" y="4215"/>
                    <a:pt x="9179" y="4215"/>
                  </a:cubicBezTo>
                  <a:lnTo>
                    <a:pt x="9213" y="4215"/>
                  </a:lnTo>
                  <a:cubicBezTo>
                    <a:pt x="10560" y="4285"/>
                    <a:pt x="10542" y="6260"/>
                    <a:pt x="9213" y="6313"/>
                  </a:cubicBezTo>
                  <a:lnTo>
                    <a:pt x="3130" y="6313"/>
                  </a:lnTo>
                  <a:cubicBezTo>
                    <a:pt x="2086" y="6313"/>
                    <a:pt x="1509" y="5117"/>
                    <a:pt x="2142" y="4313"/>
                  </a:cubicBezTo>
                  <a:lnTo>
                    <a:pt x="2142" y="4313"/>
                  </a:lnTo>
                  <a:cubicBezTo>
                    <a:pt x="2227" y="4415"/>
                    <a:pt x="2311" y="4515"/>
                    <a:pt x="2396" y="4600"/>
                  </a:cubicBezTo>
                  <a:cubicBezTo>
                    <a:pt x="2501" y="4705"/>
                    <a:pt x="2636" y="4757"/>
                    <a:pt x="2772" y="4757"/>
                  </a:cubicBezTo>
                  <a:cubicBezTo>
                    <a:pt x="2907" y="4757"/>
                    <a:pt x="3043" y="4705"/>
                    <a:pt x="3147" y="4600"/>
                  </a:cubicBezTo>
                  <a:cubicBezTo>
                    <a:pt x="3357" y="4407"/>
                    <a:pt x="3357" y="4058"/>
                    <a:pt x="3147" y="3865"/>
                  </a:cubicBezTo>
                  <a:cubicBezTo>
                    <a:pt x="2833" y="3551"/>
                    <a:pt x="2658" y="3131"/>
                    <a:pt x="2658" y="2694"/>
                  </a:cubicBezTo>
                  <a:cubicBezTo>
                    <a:pt x="2658" y="1707"/>
                    <a:pt x="3463" y="1060"/>
                    <a:pt x="4305" y="1060"/>
                  </a:cubicBezTo>
                  <a:close/>
                  <a:moveTo>
                    <a:pt x="4327" y="1"/>
                  </a:moveTo>
                  <a:cubicBezTo>
                    <a:pt x="2947" y="1"/>
                    <a:pt x="1609" y="1060"/>
                    <a:pt x="1609" y="2694"/>
                  </a:cubicBezTo>
                  <a:cubicBezTo>
                    <a:pt x="1609" y="2887"/>
                    <a:pt x="1627" y="3079"/>
                    <a:pt x="1679" y="3271"/>
                  </a:cubicBezTo>
                  <a:cubicBezTo>
                    <a:pt x="1" y="4635"/>
                    <a:pt x="962" y="7362"/>
                    <a:pt x="3130" y="7362"/>
                  </a:cubicBezTo>
                  <a:lnTo>
                    <a:pt x="9231" y="7362"/>
                  </a:lnTo>
                  <a:cubicBezTo>
                    <a:pt x="10280" y="7362"/>
                    <a:pt x="11171" y="6575"/>
                    <a:pt x="11311" y="5526"/>
                  </a:cubicBezTo>
                  <a:cubicBezTo>
                    <a:pt x="11451" y="4477"/>
                    <a:pt x="10769" y="3481"/>
                    <a:pt x="9755" y="3219"/>
                  </a:cubicBezTo>
                  <a:cubicBezTo>
                    <a:pt x="9713" y="1822"/>
                    <a:pt x="8555" y="798"/>
                    <a:pt x="7258" y="798"/>
                  </a:cubicBezTo>
                  <a:cubicBezTo>
                    <a:pt x="6963" y="798"/>
                    <a:pt x="6661" y="850"/>
                    <a:pt x="6364" y="964"/>
                  </a:cubicBezTo>
                  <a:cubicBezTo>
                    <a:pt x="5801" y="298"/>
                    <a:pt x="5058" y="1"/>
                    <a:pt x="4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15" name="Google Shape;1041;p55">
            <a:extLst>
              <a:ext uri="{FF2B5EF4-FFF2-40B4-BE49-F238E27FC236}">
                <a16:creationId xmlns:a16="http://schemas.microsoft.com/office/drawing/2014/main" id="{AF3876B3-A298-0C68-FFCC-613076017A75}"/>
              </a:ext>
            </a:extLst>
          </p:cNvPr>
          <p:cNvSpPr/>
          <p:nvPr/>
        </p:nvSpPr>
        <p:spPr>
          <a:xfrm>
            <a:off x="886874" y="1941273"/>
            <a:ext cx="458900" cy="447975"/>
          </a:xfrm>
          <a:custGeom>
            <a:avLst/>
            <a:gdLst/>
            <a:ahLst/>
            <a:cxnLst/>
            <a:rect l="l" t="t" r="r" b="b"/>
            <a:pathLst>
              <a:path w="18356" h="17919" extrusionOk="0">
                <a:moveTo>
                  <a:pt x="8968" y="1049"/>
                </a:moveTo>
                <a:cubicBezTo>
                  <a:pt x="9422" y="1049"/>
                  <a:pt x="9667" y="1626"/>
                  <a:pt x="9335" y="1941"/>
                </a:cubicBezTo>
                <a:cubicBezTo>
                  <a:pt x="9226" y="2050"/>
                  <a:pt x="9094" y="2098"/>
                  <a:pt x="8964" y="2098"/>
                </a:cubicBezTo>
                <a:cubicBezTo>
                  <a:pt x="8697" y="2098"/>
                  <a:pt x="8443" y="1892"/>
                  <a:pt x="8443" y="1574"/>
                </a:cubicBezTo>
                <a:cubicBezTo>
                  <a:pt x="8443" y="1294"/>
                  <a:pt x="8671" y="1049"/>
                  <a:pt x="8968" y="1049"/>
                </a:cubicBezTo>
                <a:close/>
                <a:moveTo>
                  <a:pt x="14562" y="2151"/>
                </a:moveTo>
                <a:cubicBezTo>
                  <a:pt x="15034" y="2151"/>
                  <a:pt x="15261" y="2710"/>
                  <a:pt x="14929" y="3042"/>
                </a:cubicBezTo>
                <a:cubicBezTo>
                  <a:pt x="14823" y="3149"/>
                  <a:pt x="14693" y="3196"/>
                  <a:pt x="14565" y="3196"/>
                </a:cubicBezTo>
                <a:cubicBezTo>
                  <a:pt x="14296" y="3196"/>
                  <a:pt x="14038" y="2984"/>
                  <a:pt x="14038" y="2675"/>
                </a:cubicBezTo>
                <a:cubicBezTo>
                  <a:pt x="14038" y="2378"/>
                  <a:pt x="14265" y="2151"/>
                  <a:pt x="14562" y="2151"/>
                </a:cubicBezTo>
                <a:close/>
                <a:moveTo>
                  <a:pt x="3356" y="2151"/>
                </a:moveTo>
                <a:cubicBezTo>
                  <a:pt x="3828" y="2151"/>
                  <a:pt x="4073" y="2710"/>
                  <a:pt x="3741" y="3042"/>
                </a:cubicBezTo>
                <a:cubicBezTo>
                  <a:pt x="3632" y="3151"/>
                  <a:pt x="3498" y="3200"/>
                  <a:pt x="3365" y="3200"/>
                </a:cubicBezTo>
                <a:cubicBezTo>
                  <a:pt x="3093" y="3200"/>
                  <a:pt x="2832" y="2993"/>
                  <a:pt x="2832" y="2675"/>
                </a:cubicBezTo>
                <a:cubicBezTo>
                  <a:pt x="2832" y="2378"/>
                  <a:pt x="3077" y="2151"/>
                  <a:pt x="3356" y="2151"/>
                </a:cubicBezTo>
                <a:close/>
                <a:moveTo>
                  <a:pt x="7569" y="5560"/>
                </a:moveTo>
                <a:lnTo>
                  <a:pt x="7569" y="5560"/>
                </a:lnTo>
                <a:cubicBezTo>
                  <a:pt x="7465" y="5822"/>
                  <a:pt x="7395" y="6084"/>
                  <a:pt x="7325" y="6346"/>
                </a:cubicBezTo>
                <a:lnTo>
                  <a:pt x="6398" y="6346"/>
                </a:lnTo>
                <a:cubicBezTo>
                  <a:pt x="6730" y="6014"/>
                  <a:pt x="7132" y="5752"/>
                  <a:pt x="7569" y="5560"/>
                </a:cubicBezTo>
                <a:close/>
                <a:moveTo>
                  <a:pt x="8950" y="5297"/>
                </a:moveTo>
                <a:cubicBezTo>
                  <a:pt x="9020" y="5332"/>
                  <a:pt x="9265" y="5560"/>
                  <a:pt x="9492" y="6294"/>
                </a:cubicBezTo>
                <a:lnTo>
                  <a:pt x="9510" y="6346"/>
                </a:lnTo>
                <a:lnTo>
                  <a:pt x="8409" y="6346"/>
                </a:lnTo>
                <a:lnTo>
                  <a:pt x="8426" y="6294"/>
                </a:lnTo>
                <a:cubicBezTo>
                  <a:pt x="8636" y="5560"/>
                  <a:pt x="8881" y="5332"/>
                  <a:pt x="8950" y="5297"/>
                </a:cubicBezTo>
                <a:close/>
                <a:moveTo>
                  <a:pt x="10349" y="5560"/>
                </a:moveTo>
                <a:lnTo>
                  <a:pt x="10349" y="5560"/>
                </a:lnTo>
                <a:cubicBezTo>
                  <a:pt x="10786" y="5752"/>
                  <a:pt x="11188" y="6014"/>
                  <a:pt x="11520" y="6346"/>
                </a:cubicBezTo>
                <a:lnTo>
                  <a:pt x="10594" y="6346"/>
                </a:lnTo>
                <a:cubicBezTo>
                  <a:pt x="10524" y="6084"/>
                  <a:pt x="10454" y="5822"/>
                  <a:pt x="10349" y="5560"/>
                </a:cubicBezTo>
                <a:close/>
                <a:moveTo>
                  <a:pt x="7132" y="7395"/>
                </a:moveTo>
                <a:cubicBezTo>
                  <a:pt x="7080" y="7727"/>
                  <a:pt x="7062" y="8094"/>
                  <a:pt x="7045" y="8444"/>
                </a:cubicBezTo>
                <a:lnTo>
                  <a:pt x="5332" y="8444"/>
                </a:lnTo>
                <a:cubicBezTo>
                  <a:pt x="5367" y="8077"/>
                  <a:pt x="5489" y="7727"/>
                  <a:pt x="5646" y="7395"/>
                </a:cubicBezTo>
                <a:close/>
                <a:moveTo>
                  <a:pt x="9720" y="7395"/>
                </a:moveTo>
                <a:cubicBezTo>
                  <a:pt x="9755" y="7727"/>
                  <a:pt x="9790" y="8077"/>
                  <a:pt x="9807" y="8444"/>
                </a:cubicBezTo>
                <a:lnTo>
                  <a:pt x="8094" y="8444"/>
                </a:lnTo>
                <a:cubicBezTo>
                  <a:pt x="8111" y="8077"/>
                  <a:pt x="8146" y="7727"/>
                  <a:pt x="8181" y="7395"/>
                </a:cubicBezTo>
                <a:close/>
                <a:moveTo>
                  <a:pt x="12272" y="7395"/>
                </a:moveTo>
                <a:cubicBezTo>
                  <a:pt x="12429" y="7727"/>
                  <a:pt x="12534" y="8077"/>
                  <a:pt x="12587" y="8444"/>
                </a:cubicBezTo>
                <a:lnTo>
                  <a:pt x="10873" y="8444"/>
                </a:lnTo>
                <a:cubicBezTo>
                  <a:pt x="10856" y="8094"/>
                  <a:pt x="10821" y="7727"/>
                  <a:pt x="10786" y="7395"/>
                </a:cubicBezTo>
                <a:close/>
                <a:moveTo>
                  <a:pt x="1567" y="8439"/>
                </a:moveTo>
                <a:cubicBezTo>
                  <a:pt x="1838" y="8439"/>
                  <a:pt x="2098" y="8647"/>
                  <a:pt x="2098" y="8968"/>
                </a:cubicBezTo>
                <a:cubicBezTo>
                  <a:pt x="2098" y="9248"/>
                  <a:pt x="1871" y="9493"/>
                  <a:pt x="1573" y="9493"/>
                </a:cubicBezTo>
                <a:cubicBezTo>
                  <a:pt x="1101" y="9493"/>
                  <a:pt x="874" y="8916"/>
                  <a:pt x="1206" y="8584"/>
                </a:cubicBezTo>
                <a:cubicBezTo>
                  <a:pt x="1312" y="8484"/>
                  <a:pt x="1440" y="8439"/>
                  <a:pt x="1567" y="8439"/>
                </a:cubicBezTo>
                <a:close/>
                <a:moveTo>
                  <a:pt x="16349" y="8444"/>
                </a:moveTo>
                <a:cubicBezTo>
                  <a:pt x="16616" y="8444"/>
                  <a:pt x="16869" y="8651"/>
                  <a:pt x="16869" y="8968"/>
                </a:cubicBezTo>
                <a:cubicBezTo>
                  <a:pt x="16869" y="9266"/>
                  <a:pt x="16625" y="9493"/>
                  <a:pt x="16345" y="9493"/>
                </a:cubicBezTo>
                <a:cubicBezTo>
                  <a:pt x="15873" y="9493"/>
                  <a:pt x="15646" y="8933"/>
                  <a:pt x="15978" y="8601"/>
                </a:cubicBezTo>
                <a:cubicBezTo>
                  <a:pt x="16087" y="8493"/>
                  <a:pt x="16219" y="8444"/>
                  <a:pt x="16349" y="8444"/>
                </a:cubicBezTo>
                <a:close/>
                <a:moveTo>
                  <a:pt x="7045" y="9493"/>
                </a:moveTo>
                <a:cubicBezTo>
                  <a:pt x="7062" y="9842"/>
                  <a:pt x="7080" y="10192"/>
                  <a:pt x="7132" y="10542"/>
                </a:cubicBezTo>
                <a:lnTo>
                  <a:pt x="5646" y="10542"/>
                </a:lnTo>
                <a:cubicBezTo>
                  <a:pt x="5489" y="10210"/>
                  <a:pt x="5367" y="9860"/>
                  <a:pt x="5332" y="9493"/>
                </a:cubicBezTo>
                <a:close/>
                <a:moveTo>
                  <a:pt x="9842" y="9493"/>
                </a:moveTo>
                <a:cubicBezTo>
                  <a:pt x="9825" y="9860"/>
                  <a:pt x="9790" y="10210"/>
                  <a:pt x="9737" y="10542"/>
                </a:cubicBezTo>
                <a:lnTo>
                  <a:pt x="8181" y="10542"/>
                </a:lnTo>
                <a:cubicBezTo>
                  <a:pt x="8146" y="10210"/>
                  <a:pt x="8111" y="9860"/>
                  <a:pt x="8094" y="9493"/>
                </a:cubicBezTo>
                <a:close/>
                <a:moveTo>
                  <a:pt x="12604" y="9493"/>
                </a:moveTo>
                <a:cubicBezTo>
                  <a:pt x="12552" y="9860"/>
                  <a:pt x="12429" y="10210"/>
                  <a:pt x="12272" y="10542"/>
                </a:cubicBezTo>
                <a:lnTo>
                  <a:pt x="10786" y="10542"/>
                </a:lnTo>
                <a:cubicBezTo>
                  <a:pt x="10838" y="10192"/>
                  <a:pt x="10856" y="9842"/>
                  <a:pt x="10873" y="9493"/>
                </a:cubicBezTo>
                <a:close/>
                <a:moveTo>
                  <a:pt x="7325" y="11591"/>
                </a:moveTo>
                <a:cubicBezTo>
                  <a:pt x="7377" y="11853"/>
                  <a:pt x="7465" y="12115"/>
                  <a:pt x="7569" y="12377"/>
                </a:cubicBezTo>
                <a:cubicBezTo>
                  <a:pt x="7132" y="12185"/>
                  <a:pt x="6730" y="11923"/>
                  <a:pt x="6381" y="11591"/>
                </a:cubicBezTo>
                <a:close/>
                <a:moveTo>
                  <a:pt x="11520" y="11591"/>
                </a:moveTo>
                <a:cubicBezTo>
                  <a:pt x="11188" y="11923"/>
                  <a:pt x="10786" y="12185"/>
                  <a:pt x="10349" y="12377"/>
                </a:cubicBezTo>
                <a:cubicBezTo>
                  <a:pt x="10436" y="12115"/>
                  <a:pt x="10524" y="11853"/>
                  <a:pt x="10594" y="11591"/>
                </a:cubicBezTo>
                <a:close/>
                <a:moveTo>
                  <a:pt x="9510" y="11591"/>
                </a:moveTo>
                <a:lnTo>
                  <a:pt x="9492" y="11643"/>
                </a:lnTo>
                <a:cubicBezTo>
                  <a:pt x="9265" y="12377"/>
                  <a:pt x="9020" y="12605"/>
                  <a:pt x="8950" y="12639"/>
                </a:cubicBezTo>
                <a:cubicBezTo>
                  <a:pt x="8881" y="12605"/>
                  <a:pt x="8636" y="12377"/>
                  <a:pt x="8426" y="11643"/>
                </a:cubicBezTo>
                <a:lnTo>
                  <a:pt x="8409" y="11591"/>
                </a:lnTo>
                <a:close/>
                <a:moveTo>
                  <a:pt x="3353" y="14741"/>
                </a:moveTo>
                <a:cubicBezTo>
                  <a:pt x="3623" y="14741"/>
                  <a:pt x="3881" y="14953"/>
                  <a:pt x="3881" y="15262"/>
                </a:cubicBezTo>
                <a:cubicBezTo>
                  <a:pt x="3881" y="15559"/>
                  <a:pt x="3654" y="15786"/>
                  <a:pt x="3356" y="15786"/>
                </a:cubicBezTo>
                <a:cubicBezTo>
                  <a:pt x="2884" y="15786"/>
                  <a:pt x="2657" y="15227"/>
                  <a:pt x="2989" y="14895"/>
                </a:cubicBezTo>
                <a:cubicBezTo>
                  <a:pt x="3096" y="14788"/>
                  <a:pt x="3226" y="14741"/>
                  <a:pt x="3353" y="14741"/>
                </a:cubicBezTo>
                <a:close/>
                <a:moveTo>
                  <a:pt x="14558" y="14741"/>
                </a:moveTo>
                <a:cubicBezTo>
                  <a:pt x="14828" y="14741"/>
                  <a:pt x="15086" y="14953"/>
                  <a:pt x="15086" y="15262"/>
                </a:cubicBezTo>
                <a:cubicBezTo>
                  <a:pt x="15086" y="15559"/>
                  <a:pt x="14842" y="15786"/>
                  <a:pt x="14562" y="15786"/>
                </a:cubicBezTo>
                <a:cubicBezTo>
                  <a:pt x="14090" y="15786"/>
                  <a:pt x="13863" y="15227"/>
                  <a:pt x="14195" y="14895"/>
                </a:cubicBezTo>
                <a:cubicBezTo>
                  <a:pt x="14301" y="14788"/>
                  <a:pt x="14431" y="14741"/>
                  <a:pt x="14558" y="14741"/>
                </a:cubicBezTo>
                <a:close/>
                <a:moveTo>
                  <a:pt x="8949" y="15825"/>
                </a:moveTo>
                <a:cubicBezTo>
                  <a:pt x="9225" y="15825"/>
                  <a:pt x="9492" y="16041"/>
                  <a:pt x="9492" y="16363"/>
                </a:cubicBezTo>
                <a:cubicBezTo>
                  <a:pt x="9475" y="16643"/>
                  <a:pt x="9248" y="16870"/>
                  <a:pt x="8968" y="16887"/>
                </a:cubicBezTo>
                <a:cubicBezTo>
                  <a:pt x="8496" y="16887"/>
                  <a:pt x="8251" y="16311"/>
                  <a:pt x="8583" y="15978"/>
                </a:cubicBezTo>
                <a:cubicBezTo>
                  <a:pt x="8689" y="15873"/>
                  <a:pt x="8820" y="15825"/>
                  <a:pt x="8949" y="15825"/>
                </a:cubicBezTo>
                <a:close/>
                <a:moveTo>
                  <a:pt x="8950" y="1"/>
                </a:moveTo>
                <a:cubicBezTo>
                  <a:pt x="7185" y="1"/>
                  <a:pt x="6748" y="2483"/>
                  <a:pt x="8426" y="3060"/>
                </a:cubicBezTo>
                <a:lnTo>
                  <a:pt x="8426" y="4266"/>
                </a:lnTo>
                <a:cubicBezTo>
                  <a:pt x="7132" y="4423"/>
                  <a:pt x="5961" y="5088"/>
                  <a:pt x="5174" y="6119"/>
                </a:cubicBezTo>
                <a:lnTo>
                  <a:pt x="3863" y="5192"/>
                </a:lnTo>
                <a:lnTo>
                  <a:pt x="3863" y="4161"/>
                </a:lnTo>
                <a:cubicBezTo>
                  <a:pt x="5542" y="3567"/>
                  <a:pt x="5105" y="1084"/>
                  <a:pt x="3339" y="1084"/>
                </a:cubicBezTo>
                <a:cubicBezTo>
                  <a:pt x="1573" y="1084"/>
                  <a:pt x="1136" y="3567"/>
                  <a:pt x="2814" y="4161"/>
                </a:cubicBezTo>
                <a:lnTo>
                  <a:pt x="2814" y="5472"/>
                </a:lnTo>
                <a:cubicBezTo>
                  <a:pt x="2814" y="5630"/>
                  <a:pt x="2902" y="5787"/>
                  <a:pt x="3042" y="5892"/>
                </a:cubicBezTo>
                <a:lnTo>
                  <a:pt x="4633" y="7028"/>
                </a:lnTo>
                <a:cubicBezTo>
                  <a:pt x="4423" y="7465"/>
                  <a:pt x="4300" y="7955"/>
                  <a:pt x="4248" y="8444"/>
                </a:cubicBezTo>
                <a:lnTo>
                  <a:pt x="3059" y="8444"/>
                </a:lnTo>
                <a:cubicBezTo>
                  <a:pt x="2802" y="7718"/>
                  <a:pt x="2194" y="7384"/>
                  <a:pt x="1588" y="7384"/>
                </a:cubicBezTo>
                <a:cubicBezTo>
                  <a:pt x="793" y="7384"/>
                  <a:pt x="0" y="7957"/>
                  <a:pt x="0" y="8968"/>
                </a:cubicBezTo>
                <a:cubicBezTo>
                  <a:pt x="0" y="9971"/>
                  <a:pt x="795" y="10540"/>
                  <a:pt x="1591" y="10540"/>
                </a:cubicBezTo>
                <a:cubicBezTo>
                  <a:pt x="2196" y="10540"/>
                  <a:pt x="2802" y="10210"/>
                  <a:pt x="3059" y="9493"/>
                </a:cubicBezTo>
                <a:lnTo>
                  <a:pt x="4265" y="9493"/>
                </a:lnTo>
                <a:cubicBezTo>
                  <a:pt x="4318" y="9982"/>
                  <a:pt x="4440" y="10454"/>
                  <a:pt x="4650" y="10891"/>
                </a:cubicBezTo>
                <a:lnTo>
                  <a:pt x="3059" y="12028"/>
                </a:lnTo>
                <a:cubicBezTo>
                  <a:pt x="2919" y="12133"/>
                  <a:pt x="2832" y="12290"/>
                  <a:pt x="2832" y="12465"/>
                </a:cubicBezTo>
                <a:lnTo>
                  <a:pt x="2832" y="13776"/>
                </a:lnTo>
                <a:cubicBezTo>
                  <a:pt x="1171" y="14370"/>
                  <a:pt x="1591" y="16835"/>
                  <a:pt x="3356" y="16835"/>
                </a:cubicBezTo>
                <a:cubicBezTo>
                  <a:pt x="5140" y="16835"/>
                  <a:pt x="5559" y="14370"/>
                  <a:pt x="3881" y="13776"/>
                </a:cubicBezTo>
                <a:lnTo>
                  <a:pt x="3881" y="12727"/>
                </a:lnTo>
                <a:lnTo>
                  <a:pt x="5192" y="11800"/>
                </a:lnTo>
                <a:cubicBezTo>
                  <a:pt x="5979" y="12832"/>
                  <a:pt x="7150" y="13514"/>
                  <a:pt x="8443" y="13653"/>
                </a:cubicBezTo>
                <a:lnTo>
                  <a:pt x="8443" y="14860"/>
                </a:lnTo>
                <a:cubicBezTo>
                  <a:pt x="6765" y="15454"/>
                  <a:pt x="7202" y="17919"/>
                  <a:pt x="8968" y="17919"/>
                </a:cubicBezTo>
                <a:cubicBezTo>
                  <a:pt x="10734" y="17919"/>
                  <a:pt x="11171" y="15454"/>
                  <a:pt x="9492" y="14860"/>
                </a:cubicBezTo>
                <a:lnTo>
                  <a:pt x="9492" y="13653"/>
                </a:lnTo>
                <a:cubicBezTo>
                  <a:pt x="10786" y="13514"/>
                  <a:pt x="11957" y="12832"/>
                  <a:pt x="12744" y="11800"/>
                </a:cubicBezTo>
                <a:lnTo>
                  <a:pt x="14055" y="12727"/>
                </a:lnTo>
                <a:lnTo>
                  <a:pt x="14055" y="13776"/>
                </a:lnTo>
                <a:cubicBezTo>
                  <a:pt x="12377" y="14370"/>
                  <a:pt x="12814" y="16835"/>
                  <a:pt x="14579" y="16835"/>
                </a:cubicBezTo>
                <a:cubicBezTo>
                  <a:pt x="16345" y="16835"/>
                  <a:pt x="16782" y="14370"/>
                  <a:pt x="15104" y="13776"/>
                </a:cubicBezTo>
                <a:lnTo>
                  <a:pt x="15104" y="12465"/>
                </a:lnTo>
                <a:cubicBezTo>
                  <a:pt x="15104" y="12290"/>
                  <a:pt x="15034" y="12133"/>
                  <a:pt x="14877" y="12028"/>
                </a:cubicBezTo>
                <a:lnTo>
                  <a:pt x="13286" y="10891"/>
                </a:lnTo>
                <a:cubicBezTo>
                  <a:pt x="13496" y="10437"/>
                  <a:pt x="13618" y="9965"/>
                  <a:pt x="13670" y="9475"/>
                </a:cubicBezTo>
                <a:lnTo>
                  <a:pt x="14859" y="9475"/>
                </a:lnTo>
                <a:cubicBezTo>
                  <a:pt x="15097" y="10160"/>
                  <a:pt x="15718" y="10529"/>
                  <a:pt x="16344" y="10529"/>
                </a:cubicBezTo>
                <a:cubicBezTo>
                  <a:pt x="16822" y="10529"/>
                  <a:pt x="17303" y="10314"/>
                  <a:pt x="17621" y="9860"/>
                </a:cubicBezTo>
                <a:cubicBezTo>
                  <a:pt x="18355" y="8811"/>
                  <a:pt x="17621" y="7378"/>
                  <a:pt x="16345" y="7378"/>
                </a:cubicBezTo>
                <a:lnTo>
                  <a:pt x="16345" y="7395"/>
                </a:lnTo>
                <a:cubicBezTo>
                  <a:pt x="15681" y="7395"/>
                  <a:pt x="15086" y="7815"/>
                  <a:pt x="14859" y="8444"/>
                </a:cubicBezTo>
                <a:lnTo>
                  <a:pt x="13653" y="8444"/>
                </a:lnTo>
                <a:cubicBezTo>
                  <a:pt x="13600" y="7955"/>
                  <a:pt x="13478" y="7465"/>
                  <a:pt x="13268" y="7028"/>
                </a:cubicBezTo>
                <a:lnTo>
                  <a:pt x="14859" y="5892"/>
                </a:lnTo>
                <a:cubicBezTo>
                  <a:pt x="14999" y="5787"/>
                  <a:pt x="15086" y="5630"/>
                  <a:pt x="15086" y="5472"/>
                </a:cubicBezTo>
                <a:lnTo>
                  <a:pt x="15086" y="4161"/>
                </a:lnTo>
                <a:cubicBezTo>
                  <a:pt x="16747" y="3567"/>
                  <a:pt x="16328" y="1084"/>
                  <a:pt x="14562" y="1084"/>
                </a:cubicBezTo>
                <a:cubicBezTo>
                  <a:pt x="12779" y="1084"/>
                  <a:pt x="12359" y="3567"/>
                  <a:pt x="14038" y="4161"/>
                </a:cubicBezTo>
                <a:lnTo>
                  <a:pt x="14038" y="5192"/>
                </a:lnTo>
                <a:lnTo>
                  <a:pt x="12726" y="6119"/>
                </a:lnTo>
                <a:cubicBezTo>
                  <a:pt x="11940" y="5088"/>
                  <a:pt x="10769" y="4423"/>
                  <a:pt x="9475" y="4266"/>
                </a:cubicBezTo>
                <a:lnTo>
                  <a:pt x="9475" y="3060"/>
                </a:lnTo>
                <a:cubicBezTo>
                  <a:pt x="11153" y="2483"/>
                  <a:pt x="10716" y="1"/>
                  <a:pt x="89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403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>
            <a:spLocks noGrp="1"/>
          </p:cNvSpPr>
          <p:nvPr>
            <p:ph type="title"/>
          </p:nvPr>
        </p:nvSpPr>
        <p:spPr>
          <a:xfrm>
            <a:off x="865275" y="535650"/>
            <a:ext cx="74133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Development Environment</a:t>
            </a:r>
          </a:p>
        </p:txBody>
      </p:sp>
      <p:cxnSp>
        <p:nvCxnSpPr>
          <p:cNvPr id="381" name="Google Shape;381;p36"/>
          <p:cNvCxnSpPr/>
          <p:nvPr/>
        </p:nvCxnSpPr>
        <p:spPr>
          <a:xfrm>
            <a:off x="1392225" y="1033750"/>
            <a:ext cx="6359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E183367-A96B-975D-7103-DFF32B999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81" y="1305400"/>
            <a:ext cx="2659038" cy="29365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>
            <a:spLocks noGrp="1"/>
          </p:cNvSpPr>
          <p:nvPr>
            <p:ph type="title"/>
          </p:nvPr>
        </p:nvSpPr>
        <p:spPr>
          <a:xfrm>
            <a:off x="865275" y="535650"/>
            <a:ext cx="74133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Production Environment</a:t>
            </a:r>
          </a:p>
        </p:txBody>
      </p:sp>
      <p:cxnSp>
        <p:nvCxnSpPr>
          <p:cNvPr id="381" name="Google Shape;381;p36"/>
          <p:cNvCxnSpPr/>
          <p:nvPr/>
        </p:nvCxnSpPr>
        <p:spPr>
          <a:xfrm>
            <a:off x="1392225" y="1033750"/>
            <a:ext cx="6359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AB38728-55AC-8275-A076-151C918B8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62" y="1344325"/>
            <a:ext cx="51149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2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>
            <a:spLocks noGrp="1"/>
          </p:cNvSpPr>
          <p:nvPr>
            <p:ph type="title"/>
          </p:nvPr>
        </p:nvSpPr>
        <p:spPr>
          <a:xfrm>
            <a:off x="730825" y="53565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 steps of Dev and Prod Env</a:t>
            </a:r>
            <a:endParaRPr/>
          </a:p>
        </p:txBody>
      </p:sp>
      <p:cxnSp>
        <p:nvCxnSpPr>
          <p:cNvPr id="374" name="Google Shape;374;p35"/>
          <p:cNvCxnSpPr/>
          <p:nvPr/>
        </p:nvCxnSpPr>
        <p:spPr>
          <a:xfrm>
            <a:off x="3141450" y="1033750"/>
            <a:ext cx="2861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35"/>
          <p:cNvSpPr txBox="1">
            <a:spLocks noGrp="1"/>
          </p:cNvSpPr>
          <p:nvPr>
            <p:ph type="body" idx="1"/>
          </p:nvPr>
        </p:nvSpPr>
        <p:spPr>
          <a:xfrm>
            <a:off x="1278450" y="1257925"/>
            <a:ext cx="6587100" cy="28518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93658" lvl="0" indent="-342900" algn="l" rtl="0">
              <a:spcBef>
                <a:spcPts val="60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/>
              <a:t>Deploy the cluster</a:t>
            </a:r>
          </a:p>
          <a:p>
            <a:pPr marL="393658" lvl="0" indent="-342900" algn="l" rtl="0">
              <a:spcBef>
                <a:spcPts val="60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/>
              <a:t>Mount the PVC using the PVC </a:t>
            </a:r>
            <a:r>
              <a:rPr lang="en-US" err="1"/>
              <a:t>yaml</a:t>
            </a:r>
            <a:r>
              <a:rPr lang="en-US"/>
              <a:t> file</a:t>
            </a:r>
          </a:p>
          <a:p>
            <a:pPr marL="393658" lvl="0" indent="-342900" algn="l" rtl="0">
              <a:spcBef>
                <a:spcPts val="60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/>
              <a:t>Deploy the </a:t>
            </a:r>
            <a:r>
              <a:rPr lang="en-US" err="1"/>
              <a:t>mongodb</a:t>
            </a:r>
            <a:r>
              <a:rPr lang="en-US"/>
              <a:t> database pod</a:t>
            </a:r>
          </a:p>
          <a:p>
            <a:pPr marL="393658" lvl="0" indent="-342900" algn="l" rtl="0">
              <a:spcBef>
                <a:spcPts val="60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/>
              <a:t>Create the </a:t>
            </a:r>
            <a:r>
              <a:rPr lang="en-US" err="1"/>
              <a:t>mongodb</a:t>
            </a:r>
            <a:r>
              <a:rPr lang="en-US"/>
              <a:t> </a:t>
            </a:r>
            <a:r>
              <a:rPr lang="en-US" err="1"/>
              <a:t>clusterIP</a:t>
            </a:r>
            <a:r>
              <a:rPr lang="en-US"/>
              <a:t> service</a:t>
            </a:r>
          </a:p>
          <a:p>
            <a:pPr marL="393658" lvl="0" indent="-342900" algn="l" rtl="0">
              <a:spcBef>
                <a:spcPts val="60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/>
              <a:t>Give the docker image the IP of the cluster via the </a:t>
            </a:r>
            <a:r>
              <a:rPr lang="en-US" err="1"/>
              <a:t>clusterIP</a:t>
            </a:r>
            <a:endParaRPr lang="en-US"/>
          </a:p>
          <a:p>
            <a:pPr marL="393658" lvl="0" indent="-342900" algn="l" rtl="0">
              <a:spcBef>
                <a:spcPts val="60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/>
              <a:t>Build the new frontend container with the IP</a:t>
            </a:r>
          </a:p>
          <a:p>
            <a:pPr marL="393658" lvl="0" indent="-342900" algn="l" rtl="0">
              <a:spcBef>
                <a:spcPts val="60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/>
              <a:t>Tag and push the new container image</a:t>
            </a:r>
          </a:p>
          <a:p>
            <a:pPr marL="393658" lvl="0" indent="-342900" algn="l" rtl="0">
              <a:spcBef>
                <a:spcPts val="60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/>
              <a:t>Deploy the front-end pod</a:t>
            </a:r>
          </a:p>
          <a:p>
            <a:pPr marL="393658" lvl="0" indent="-342900" algn="l" rtl="0">
              <a:spcBef>
                <a:spcPts val="60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n-US"/>
              <a:t>Deploy the front-end load balancer</a:t>
            </a:r>
          </a:p>
        </p:txBody>
      </p:sp>
      <p:sp>
        <p:nvSpPr>
          <p:cNvPr id="4" name="Google Shape;404;p37">
            <a:extLst>
              <a:ext uri="{FF2B5EF4-FFF2-40B4-BE49-F238E27FC236}">
                <a16:creationId xmlns:a16="http://schemas.microsoft.com/office/drawing/2014/main" id="{0D1A9C83-1E19-DE16-7A7C-923368C92E4F}"/>
              </a:ext>
            </a:extLst>
          </p:cNvPr>
          <p:cNvSpPr txBox="1"/>
          <p:nvPr/>
        </p:nvSpPr>
        <p:spPr>
          <a:xfrm flipH="1">
            <a:off x="787399" y="4333924"/>
            <a:ext cx="7569202" cy="350127"/>
          </a:xfrm>
          <a:prstGeom prst="rect">
            <a:avLst/>
          </a:prstGeom>
          <a:solidFill>
            <a:srgbClr val="F5747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Jost"/>
                <a:ea typeface="Jost"/>
                <a:cs typeface="Jost"/>
                <a:sym typeface="Jost"/>
              </a:rPr>
              <a:t>The difference in the deployment is in the frontend of the production </a:t>
            </a:r>
            <a:r>
              <a:rPr lang="en-US" sz="1600" b="1" err="1">
                <a:latin typeface="Jost"/>
                <a:ea typeface="Jost"/>
                <a:cs typeface="Jost"/>
                <a:sym typeface="Jost"/>
              </a:rPr>
              <a:t>yaml</a:t>
            </a:r>
            <a:r>
              <a:rPr lang="en-US" sz="1600" b="1">
                <a:latin typeface="Jost"/>
                <a:ea typeface="Jost"/>
                <a:cs typeface="Jost"/>
                <a:sym typeface="Jost"/>
              </a:rPr>
              <a:t> file. </a:t>
            </a:r>
          </a:p>
        </p:txBody>
      </p:sp>
    </p:spTree>
    <p:extLst>
      <p:ext uri="{BB962C8B-B14F-4D97-AF65-F5344CB8AC3E}">
        <p14:creationId xmlns:p14="http://schemas.microsoft.com/office/powerpoint/2010/main" val="1784092636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loud Computing Workshop by Slidesgo">
  <a:themeElements>
    <a:clrScheme name="Simple Light">
      <a:dk1>
        <a:srgbClr val="F57474"/>
      </a:dk1>
      <a:lt1>
        <a:srgbClr val="F9D923"/>
      </a:lt1>
      <a:dk2>
        <a:srgbClr val="36AE7C"/>
      </a:dk2>
      <a:lt2>
        <a:srgbClr val="187498"/>
      </a:lt2>
      <a:accent1>
        <a:srgbClr val="06253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625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E48345740FF64B94501E051E2575F1" ma:contentTypeVersion="4" ma:contentTypeDescription="Create a new document." ma:contentTypeScope="" ma:versionID="de2e9899306a82ac900f9550f9a437f6">
  <xsd:schema xmlns:xsd="http://www.w3.org/2001/XMLSchema" xmlns:xs="http://www.w3.org/2001/XMLSchema" xmlns:p="http://schemas.microsoft.com/office/2006/metadata/properties" xmlns:ns3="868effb0-bbfb-4759-a91b-a409570abc90" targetNamespace="http://schemas.microsoft.com/office/2006/metadata/properties" ma:root="true" ma:fieldsID="6cc3ca042d7a3f70cbf015360ea76944" ns3:_="">
    <xsd:import namespace="868effb0-bbfb-4759-a91b-a409570abc9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effb0-bbfb-4759-a91b-a409570abc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1D9505-6DC5-4DC2-A5AF-E932B5BADC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3CC040-616B-4124-9B01-C9D78A9ACFF7}">
  <ds:schemaRefs>
    <ds:schemaRef ds:uri="868effb0-bbfb-4759-a91b-a409570abc9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32D5CF5-8DCF-4946-9D40-6F498C0A3775}">
  <ds:schemaRefs>
    <ds:schemaRef ds:uri="868effb0-bbfb-4759-a91b-a409570abc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18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Introduction to Cloud Computing Workshop by Slidesgo</vt:lpstr>
      <vt:lpstr>Final Project : Cloud Computing ECE 9016</vt:lpstr>
      <vt:lpstr>Introduction</vt:lpstr>
      <vt:lpstr>Technologies Used</vt:lpstr>
      <vt:lpstr>Containerized Application</vt:lpstr>
      <vt:lpstr>Back-end Container</vt:lpstr>
      <vt:lpstr>Front-end Container </vt:lpstr>
      <vt:lpstr>Development Environment</vt:lpstr>
      <vt:lpstr>Production Environment</vt:lpstr>
      <vt:lpstr>Deployment steps of Dev and Prod Env</vt:lpstr>
      <vt:lpstr>PowerPoint Presentation</vt:lpstr>
      <vt:lpstr>YAML Descriptions</vt:lpstr>
      <vt:lpstr>PowerPoint Presentation</vt:lpstr>
      <vt:lpstr>YAML Descriptions</vt:lpstr>
      <vt:lpstr>PowerPoint Presentation</vt:lpstr>
      <vt:lpstr>YAML Descriptions</vt:lpstr>
      <vt:lpstr>PowerPoint Presentation</vt:lpstr>
      <vt:lpstr>Site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Cloud Computing Workshop</dc:title>
  <cp:revision>98</cp:revision>
  <dcterms:modified xsi:type="dcterms:W3CDTF">2024-04-06T14:11:10Z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0x010100A5E48345740FF64B94501E051E2575F1</vt:lpwstr>
  </property>
</Properties>
</file>